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27432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2743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2743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2743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2743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743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2743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52" y="2743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25146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3886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86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3886200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906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4" y="2743200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7432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27432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2743200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2743200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4" y="2743200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04" y="2743200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2743200"/>
            <a:ext cx="228600" cy="228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78424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04" y="3886200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04" y="3886200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4" y="3886200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04" y="3886200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4" y="3886200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04" y="3886200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04" y="3886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48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719072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52" y="2743200"/>
            <a:ext cx="2286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4224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4" y="2743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4" y="2743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743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2743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04" y="2743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2743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862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3886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3886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3886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3886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3886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2" y="2743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52" y="2743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52" y="2743200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672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3886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3886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04" y="2743200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0024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4872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886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3886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86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3886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3886200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06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4224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4" y="3886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4" y="3886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3886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38862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04" y="3886200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4" y="3886200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04" y="38862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4" y="38862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04" y="3886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