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552" y="2743200"/>
            <a:ext cx="228600" cy="228600"/>
          </a:xfrm>
          <a:prstGeom prst="rect">
            <a:avLst/>
          </a:prstGeom>
        </p:spPr>
      </p:pic>
      <p:pic>
        <p:nvPicPr>
          <p:cNvPr id="3" name="Picture 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152" y="2743200"/>
            <a:ext cx="228600" cy="228600"/>
          </a:xfrm>
          <a:prstGeom prst="rect">
            <a:avLst/>
          </a:prstGeom>
        </p:spPr>
      </p:pic>
      <p:pic>
        <p:nvPicPr>
          <p:cNvPr id="4" name="Picture 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752" y="2743200"/>
            <a:ext cx="228600" cy="228600"/>
          </a:xfrm>
          <a:prstGeom prst="rect">
            <a:avLst/>
          </a:prstGeom>
        </p:spPr>
      </p:pic>
      <p:pic>
        <p:nvPicPr>
          <p:cNvPr id="5" name="Picture 4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352" y="2743200"/>
            <a:ext cx="228600" cy="228600"/>
          </a:xfrm>
          <a:prstGeom prst="rect">
            <a:avLst/>
          </a:prstGeom>
        </p:spPr>
      </p:pic>
      <p:pic>
        <p:nvPicPr>
          <p:cNvPr id="6" name="Picture 5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652" y="3886200"/>
            <a:ext cx="228600" cy="228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90672" y="3886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8" name="Picture 7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304" y="2743200"/>
            <a:ext cx="228600" cy="228600"/>
          </a:xfrm>
          <a:prstGeom prst="rect">
            <a:avLst/>
          </a:prstGeom>
        </p:spPr>
      </p:pic>
      <p:pic>
        <p:nvPicPr>
          <p:cNvPr id="9" name="Picture 8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9904" y="2743200"/>
            <a:ext cx="228600" cy="228600"/>
          </a:xfrm>
          <a:prstGeom prst="rect">
            <a:avLst/>
          </a:prstGeom>
        </p:spPr>
      </p:pic>
      <p:pic>
        <p:nvPicPr>
          <p:cNvPr id="10" name="Picture 9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504" y="2743200"/>
            <a:ext cx="228600" cy="228600"/>
          </a:xfrm>
          <a:prstGeom prst="rect">
            <a:avLst/>
          </a:prstGeom>
        </p:spPr>
      </p:pic>
      <p:pic>
        <p:nvPicPr>
          <p:cNvPr id="11" name="Picture 10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7104" y="2743200"/>
            <a:ext cx="228600" cy="228600"/>
          </a:xfrm>
          <a:prstGeom prst="rect">
            <a:avLst/>
          </a:prstGeom>
        </p:spPr>
      </p:pic>
      <p:pic>
        <p:nvPicPr>
          <p:cNvPr id="12" name="Picture 11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704" y="2743200"/>
            <a:ext cx="228600" cy="228600"/>
          </a:xfrm>
          <a:prstGeom prst="rect">
            <a:avLst/>
          </a:prstGeom>
        </p:spPr>
      </p:pic>
      <p:pic>
        <p:nvPicPr>
          <p:cNvPr id="13" name="Picture 1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4304" y="2743200"/>
            <a:ext cx="228600" cy="228600"/>
          </a:xfrm>
          <a:prstGeom prst="rect">
            <a:avLst/>
          </a:prstGeom>
        </p:spPr>
      </p:pic>
      <p:pic>
        <p:nvPicPr>
          <p:cNvPr id="14" name="Picture 1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304" y="2514600"/>
            <a:ext cx="228600" cy="228600"/>
          </a:xfrm>
          <a:prstGeom prst="rect">
            <a:avLst/>
          </a:prstGeom>
        </p:spPr>
      </p:pic>
      <p:pic>
        <p:nvPicPr>
          <p:cNvPr id="15" name="Picture 14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804" y="3886200"/>
            <a:ext cx="228600" cy="228600"/>
          </a:xfrm>
          <a:prstGeom prst="rect">
            <a:avLst/>
          </a:prstGeom>
        </p:spPr>
      </p:pic>
      <p:pic>
        <p:nvPicPr>
          <p:cNvPr id="16" name="Picture 15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404" y="3886200"/>
            <a:ext cx="228600" cy="228600"/>
          </a:xfrm>
          <a:prstGeom prst="rect">
            <a:avLst/>
          </a:prstGeom>
        </p:spPr>
      </p:pic>
      <p:pic>
        <p:nvPicPr>
          <p:cNvPr id="17" name="Picture 16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7004" y="3886200"/>
            <a:ext cx="228600" cy="228600"/>
          </a:xfrm>
          <a:prstGeom prst="rect">
            <a:avLst/>
          </a:prstGeom>
        </p:spPr>
      </p:pic>
      <p:pic>
        <p:nvPicPr>
          <p:cNvPr id="18" name="Picture 17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604" y="3886200"/>
            <a:ext cx="228600" cy="228600"/>
          </a:xfrm>
          <a:prstGeom prst="rect">
            <a:avLst/>
          </a:prstGeom>
        </p:spPr>
      </p:pic>
      <p:pic>
        <p:nvPicPr>
          <p:cNvPr id="19" name="Picture 18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4204" y="3886200"/>
            <a:ext cx="228600" cy="228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050024" y="3886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404872" y="3886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3" name="Picture 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752" y="2743200"/>
            <a:ext cx="228600" cy="228600"/>
          </a:xfrm>
          <a:prstGeom prst="rect">
            <a:avLst/>
          </a:prstGeom>
        </p:spPr>
      </p:pic>
      <p:pic>
        <p:nvPicPr>
          <p:cNvPr id="4" name="Picture 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352" y="2743200"/>
            <a:ext cx="228600" cy="228600"/>
          </a:xfrm>
          <a:prstGeom prst="rect">
            <a:avLst/>
          </a:prstGeom>
        </p:spPr>
      </p:pic>
      <p:pic>
        <p:nvPicPr>
          <p:cNvPr id="5" name="Picture 4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952" y="2743200"/>
            <a:ext cx="228600" cy="228600"/>
          </a:xfrm>
          <a:prstGeom prst="rect">
            <a:avLst/>
          </a:prstGeom>
        </p:spPr>
      </p:pic>
      <p:pic>
        <p:nvPicPr>
          <p:cNvPr id="6" name="Picture 5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552" y="2743200"/>
            <a:ext cx="228600" cy="228600"/>
          </a:xfrm>
          <a:prstGeom prst="rect">
            <a:avLst/>
          </a:prstGeom>
        </p:spPr>
      </p:pic>
      <p:pic>
        <p:nvPicPr>
          <p:cNvPr id="7" name="Picture 6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052" y="2743200"/>
            <a:ext cx="228600" cy="228600"/>
          </a:xfrm>
          <a:prstGeom prst="rect">
            <a:avLst/>
          </a:prstGeom>
        </p:spPr>
      </p:pic>
      <p:pic>
        <p:nvPicPr>
          <p:cNvPr id="8" name="Picture 7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652" y="2743200"/>
            <a:ext cx="228600" cy="228600"/>
          </a:xfrm>
          <a:prstGeom prst="rect">
            <a:avLst/>
          </a:prstGeom>
        </p:spPr>
      </p:pic>
      <p:pic>
        <p:nvPicPr>
          <p:cNvPr id="9" name="Picture 8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252" y="2743200"/>
            <a:ext cx="228600" cy="228600"/>
          </a:xfrm>
          <a:prstGeom prst="rect">
            <a:avLst/>
          </a:prstGeom>
        </p:spPr>
      </p:pic>
      <p:pic>
        <p:nvPicPr>
          <p:cNvPr id="10" name="Picture 9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7852" y="2743200"/>
            <a:ext cx="228600" cy="228600"/>
          </a:xfrm>
          <a:prstGeom prst="rect">
            <a:avLst/>
          </a:prstGeom>
        </p:spPr>
      </p:pic>
      <p:pic>
        <p:nvPicPr>
          <p:cNvPr id="11" name="Picture 10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452" y="2743200"/>
            <a:ext cx="228600" cy="228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364224" y="3886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13" name="Picture 1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7004" y="2743200"/>
            <a:ext cx="228600" cy="228600"/>
          </a:xfrm>
          <a:prstGeom prst="rect">
            <a:avLst/>
          </a:prstGeom>
        </p:spPr>
      </p:pic>
      <p:pic>
        <p:nvPicPr>
          <p:cNvPr id="14" name="Picture 1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1404" y="2743200"/>
            <a:ext cx="228600" cy="228600"/>
          </a:xfrm>
          <a:prstGeom prst="rect">
            <a:avLst/>
          </a:prstGeom>
        </p:spPr>
      </p:pic>
      <p:pic>
        <p:nvPicPr>
          <p:cNvPr id="15" name="Picture 14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0004" y="2743200"/>
            <a:ext cx="228600" cy="228600"/>
          </a:xfrm>
          <a:prstGeom prst="rect">
            <a:avLst/>
          </a:prstGeom>
        </p:spPr>
      </p:pic>
      <p:pic>
        <p:nvPicPr>
          <p:cNvPr id="16" name="Picture 15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8604" y="2743200"/>
            <a:ext cx="228600" cy="228600"/>
          </a:xfrm>
          <a:prstGeom prst="rect">
            <a:avLst/>
          </a:prstGeom>
        </p:spPr>
      </p:pic>
      <p:pic>
        <p:nvPicPr>
          <p:cNvPr id="17" name="Picture 16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7204" y="2743200"/>
            <a:ext cx="228600" cy="228600"/>
          </a:xfrm>
          <a:prstGeom prst="rect">
            <a:avLst/>
          </a:prstGeom>
        </p:spPr>
      </p:pic>
      <p:pic>
        <p:nvPicPr>
          <p:cNvPr id="18" name="Picture 17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5804" y="2743200"/>
            <a:ext cx="228600" cy="228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952" y="3886200"/>
            <a:ext cx="228600" cy="228600"/>
          </a:xfrm>
          <a:prstGeom prst="rect">
            <a:avLst/>
          </a:prstGeom>
        </p:spPr>
      </p:pic>
      <p:pic>
        <p:nvPicPr>
          <p:cNvPr id="3" name="Picture 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552" y="3886200"/>
            <a:ext cx="228600" cy="228600"/>
          </a:xfrm>
          <a:prstGeom prst="rect">
            <a:avLst/>
          </a:prstGeom>
        </p:spPr>
      </p:pic>
      <p:pic>
        <p:nvPicPr>
          <p:cNvPr id="4" name="Picture 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152" y="3886200"/>
            <a:ext cx="228600" cy="228600"/>
          </a:xfrm>
          <a:prstGeom prst="rect">
            <a:avLst/>
          </a:prstGeom>
        </p:spPr>
      </p:pic>
      <p:pic>
        <p:nvPicPr>
          <p:cNvPr id="5" name="Picture 4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752" y="3886200"/>
            <a:ext cx="228600" cy="228600"/>
          </a:xfrm>
          <a:prstGeom prst="rect">
            <a:avLst/>
          </a:prstGeom>
        </p:spPr>
      </p:pic>
      <p:pic>
        <p:nvPicPr>
          <p:cNvPr id="6" name="Picture 5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352" y="3886200"/>
            <a:ext cx="228600" cy="228600"/>
          </a:xfrm>
          <a:prstGeom prst="rect">
            <a:avLst/>
          </a:prstGeom>
        </p:spPr>
      </p:pic>
      <p:pic>
        <p:nvPicPr>
          <p:cNvPr id="7" name="Picture 6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952" y="3886200"/>
            <a:ext cx="228600" cy="228600"/>
          </a:xfrm>
          <a:prstGeom prst="rect">
            <a:avLst/>
          </a:prstGeom>
        </p:spPr>
      </p:pic>
      <p:pic>
        <p:nvPicPr>
          <p:cNvPr id="8" name="Picture 7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952" y="4114800"/>
            <a:ext cx="228600" cy="228600"/>
          </a:xfrm>
          <a:prstGeom prst="rect">
            <a:avLst/>
          </a:prstGeom>
        </p:spPr>
      </p:pic>
      <p:pic>
        <p:nvPicPr>
          <p:cNvPr id="9" name="Picture 8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552" y="4114800"/>
            <a:ext cx="228600" cy="228600"/>
          </a:xfrm>
          <a:prstGeom prst="rect">
            <a:avLst/>
          </a:prstGeom>
        </p:spPr>
      </p:pic>
      <p:pic>
        <p:nvPicPr>
          <p:cNvPr id="10" name="Picture 9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152" y="2743200"/>
            <a:ext cx="228600" cy="228600"/>
          </a:xfrm>
          <a:prstGeom prst="rect">
            <a:avLst/>
          </a:prstGeom>
        </p:spPr>
      </p:pic>
      <p:pic>
        <p:nvPicPr>
          <p:cNvPr id="11" name="Picture 10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752" y="2743200"/>
            <a:ext cx="228600" cy="228600"/>
          </a:xfrm>
          <a:prstGeom prst="rect">
            <a:avLst/>
          </a:prstGeom>
        </p:spPr>
      </p:pic>
      <p:pic>
        <p:nvPicPr>
          <p:cNvPr id="12" name="Picture 11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352" y="2743200"/>
            <a:ext cx="228600" cy="228600"/>
          </a:xfrm>
          <a:prstGeom prst="rect">
            <a:avLst/>
          </a:prstGeom>
        </p:spPr>
      </p:pic>
      <p:pic>
        <p:nvPicPr>
          <p:cNvPr id="13" name="Picture 1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952" y="2743200"/>
            <a:ext cx="228600" cy="228600"/>
          </a:xfrm>
          <a:prstGeom prst="rect">
            <a:avLst/>
          </a:prstGeom>
        </p:spPr>
      </p:pic>
      <p:pic>
        <p:nvPicPr>
          <p:cNvPr id="14" name="Picture 1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552" y="2743200"/>
            <a:ext cx="228600" cy="228600"/>
          </a:xfrm>
          <a:prstGeom prst="rect">
            <a:avLst/>
          </a:prstGeom>
        </p:spPr>
      </p:pic>
      <p:pic>
        <p:nvPicPr>
          <p:cNvPr id="15" name="Picture 14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152" y="2743200"/>
            <a:ext cx="228600" cy="228600"/>
          </a:xfrm>
          <a:prstGeom prst="rect">
            <a:avLst/>
          </a:prstGeom>
        </p:spPr>
      </p:pic>
      <p:pic>
        <p:nvPicPr>
          <p:cNvPr id="16" name="Picture 15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152" y="2514600"/>
            <a:ext cx="228600" cy="2286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090672" y="26060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18" name="Picture 17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604" y="3886200"/>
            <a:ext cx="228600" cy="228600"/>
          </a:xfrm>
          <a:prstGeom prst="rect">
            <a:avLst/>
          </a:prstGeom>
        </p:spPr>
      </p:pic>
      <p:pic>
        <p:nvPicPr>
          <p:cNvPr id="19" name="Picture 18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4204" y="3886200"/>
            <a:ext cx="228600" cy="228600"/>
          </a:xfrm>
          <a:prstGeom prst="rect">
            <a:avLst/>
          </a:prstGeom>
        </p:spPr>
      </p:pic>
      <p:pic>
        <p:nvPicPr>
          <p:cNvPr id="20" name="Picture 19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2804" y="3886200"/>
            <a:ext cx="228600" cy="228600"/>
          </a:xfrm>
          <a:prstGeom prst="rect">
            <a:avLst/>
          </a:prstGeom>
        </p:spPr>
      </p:pic>
      <p:pic>
        <p:nvPicPr>
          <p:cNvPr id="21" name="Picture 20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1404" y="3886200"/>
            <a:ext cx="228600" cy="228600"/>
          </a:xfrm>
          <a:prstGeom prst="rect">
            <a:avLst/>
          </a:prstGeom>
        </p:spPr>
      </p:pic>
      <p:pic>
        <p:nvPicPr>
          <p:cNvPr id="22" name="Picture 21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0004" y="3886200"/>
            <a:ext cx="228600" cy="2286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678424" y="26060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24" name="Picture 2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4304" y="2743200"/>
            <a:ext cx="228600" cy="228600"/>
          </a:xfrm>
          <a:prstGeom prst="rect">
            <a:avLst/>
          </a:prstGeom>
        </p:spPr>
      </p:pic>
      <p:pic>
        <p:nvPicPr>
          <p:cNvPr id="25" name="Picture 24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904" y="2743200"/>
            <a:ext cx="228600" cy="228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404872" y="26060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3" name="Picture 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752" y="3886200"/>
            <a:ext cx="228600" cy="228600"/>
          </a:xfrm>
          <a:prstGeom prst="rect">
            <a:avLst/>
          </a:prstGeom>
        </p:spPr>
      </p:pic>
      <p:pic>
        <p:nvPicPr>
          <p:cNvPr id="4" name="Picture 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352" y="3886200"/>
            <a:ext cx="228600" cy="228600"/>
          </a:xfrm>
          <a:prstGeom prst="rect">
            <a:avLst/>
          </a:prstGeom>
        </p:spPr>
      </p:pic>
      <p:pic>
        <p:nvPicPr>
          <p:cNvPr id="5" name="Picture 4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952" y="3886200"/>
            <a:ext cx="228600" cy="228600"/>
          </a:xfrm>
          <a:prstGeom prst="rect">
            <a:avLst/>
          </a:prstGeom>
        </p:spPr>
      </p:pic>
      <p:pic>
        <p:nvPicPr>
          <p:cNvPr id="6" name="Picture 5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552" y="3886200"/>
            <a:ext cx="228600" cy="228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90672" y="388620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64224" y="26060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9" name="Picture 8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2704" y="3886200"/>
            <a:ext cx="228600" cy="228600"/>
          </a:xfrm>
          <a:prstGeom prst="rect">
            <a:avLst/>
          </a:prstGeom>
        </p:spPr>
      </p:pic>
      <p:pic>
        <p:nvPicPr>
          <p:cNvPr id="10" name="Picture 9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304" y="3886200"/>
            <a:ext cx="228600" cy="228600"/>
          </a:xfrm>
          <a:prstGeom prst="rect">
            <a:avLst/>
          </a:prstGeom>
        </p:spPr>
      </p:pic>
      <p:pic>
        <p:nvPicPr>
          <p:cNvPr id="11" name="Picture 10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1404" y="3886200"/>
            <a:ext cx="228600" cy="228600"/>
          </a:xfrm>
          <a:prstGeom prst="rect">
            <a:avLst/>
          </a:prstGeom>
        </p:spPr>
      </p:pic>
      <p:pic>
        <p:nvPicPr>
          <p:cNvPr id="12" name="Picture 11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0004" y="3886200"/>
            <a:ext cx="228600" cy="228600"/>
          </a:xfrm>
          <a:prstGeom prst="rect">
            <a:avLst/>
          </a:prstGeom>
        </p:spPr>
      </p:pic>
      <p:pic>
        <p:nvPicPr>
          <p:cNvPr id="13" name="Picture 1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8604" y="3886200"/>
            <a:ext cx="228600" cy="228600"/>
          </a:xfrm>
          <a:prstGeom prst="rect">
            <a:avLst/>
          </a:prstGeom>
        </p:spPr>
      </p:pic>
      <p:pic>
        <p:nvPicPr>
          <p:cNvPr id="14" name="Picture 1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7204" y="3886200"/>
            <a:ext cx="228600" cy="228600"/>
          </a:xfrm>
          <a:prstGeom prst="rect">
            <a:avLst/>
          </a:prstGeom>
        </p:spPr>
      </p:pic>
      <p:pic>
        <p:nvPicPr>
          <p:cNvPr id="15" name="Picture 14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5804" y="3886200"/>
            <a:ext cx="228600" cy="228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