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795528"/>
            <a:ext cx="228600" cy="228600"/>
          </a:xfrm>
          <a:prstGeom prst="rect">
            <a:avLst/>
          </a:prstGeom>
        </p:spPr>
      </p:pic>
      <p:pic>
        <p:nvPicPr>
          <p:cNvPr id="3" name="Picture 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795528"/>
            <a:ext cx="228600" cy="228600"/>
          </a:xfrm>
          <a:prstGeom prst="rect">
            <a:avLst/>
          </a:prstGeom>
        </p:spPr>
      </p:pic>
      <p:pic>
        <p:nvPicPr>
          <p:cNvPr id="4" name="Picture 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795528"/>
            <a:ext cx="228600" cy="228600"/>
          </a:xfrm>
          <a:prstGeom prst="rect">
            <a:avLst/>
          </a:prstGeom>
        </p:spPr>
      </p:pic>
      <p:pic>
        <p:nvPicPr>
          <p:cNvPr id="5" name="Picture 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795528"/>
            <a:ext cx="228600" cy="228600"/>
          </a:xfrm>
          <a:prstGeom prst="rect">
            <a:avLst/>
          </a:prstGeom>
        </p:spPr>
      </p:pic>
      <p:pic>
        <p:nvPicPr>
          <p:cNvPr id="6" name="Picture 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795528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1520" y="193852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8" name="Picture 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938528"/>
            <a:ext cx="228600" cy="228600"/>
          </a:xfrm>
          <a:prstGeom prst="rect">
            <a:avLst/>
          </a:prstGeom>
        </p:spPr>
      </p:pic>
      <p:pic>
        <p:nvPicPr>
          <p:cNvPr id="9" name="Picture 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938528"/>
            <a:ext cx="228600" cy="228600"/>
          </a:xfrm>
          <a:prstGeom prst="rect">
            <a:avLst/>
          </a:prstGeom>
        </p:spPr>
      </p:pic>
      <p:pic>
        <p:nvPicPr>
          <p:cNvPr id="10" name="Picture 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795528"/>
            <a:ext cx="228600" cy="228600"/>
          </a:xfrm>
          <a:prstGeom prst="rect">
            <a:avLst/>
          </a:prstGeom>
        </p:spPr>
      </p:pic>
      <p:pic>
        <p:nvPicPr>
          <p:cNvPr id="11" name="Picture 1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795528"/>
            <a:ext cx="228600" cy="228600"/>
          </a:xfrm>
          <a:prstGeom prst="rect">
            <a:avLst/>
          </a:prstGeom>
        </p:spPr>
      </p:pic>
      <p:pic>
        <p:nvPicPr>
          <p:cNvPr id="12" name="Picture 1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795528"/>
            <a:ext cx="228600" cy="228600"/>
          </a:xfrm>
          <a:prstGeom prst="rect">
            <a:avLst/>
          </a:prstGeom>
        </p:spPr>
      </p:pic>
      <p:pic>
        <p:nvPicPr>
          <p:cNvPr id="13" name="Picture 1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795528"/>
            <a:ext cx="228600" cy="228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703320" y="193852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15" name="Picture 1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938528"/>
            <a:ext cx="228600" cy="228600"/>
          </a:xfrm>
          <a:prstGeom prst="rect">
            <a:avLst/>
          </a:prstGeom>
        </p:spPr>
      </p:pic>
      <p:pic>
        <p:nvPicPr>
          <p:cNvPr id="16" name="Picture 1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938528"/>
            <a:ext cx="228600" cy="228600"/>
          </a:xfrm>
          <a:prstGeom prst="rect">
            <a:avLst/>
          </a:prstGeom>
        </p:spPr>
      </p:pic>
      <p:pic>
        <p:nvPicPr>
          <p:cNvPr id="17" name="Picture 1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795528"/>
            <a:ext cx="228600" cy="228600"/>
          </a:xfrm>
          <a:prstGeom prst="rect">
            <a:avLst/>
          </a:prstGeom>
        </p:spPr>
      </p:pic>
      <p:pic>
        <p:nvPicPr>
          <p:cNvPr id="18" name="Picture 1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0" y="795528"/>
            <a:ext cx="228600" cy="228600"/>
          </a:xfrm>
          <a:prstGeom prst="rect">
            <a:avLst/>
          </a:prstGeom>
        </p:spPr>
      </p:pic>
      <p:pic>
        <p:nvPicPr>
          <p:cNvPr id="19" name="Picture 1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100" y="795528"/>
            <a:ext cx="228600" cy="228600"/>
          </a:xfrm>
          <a:prstGeom prst="rect">
            <a:avLst/>
          </a:prstGeom>
        </p:spPr>
      </p:pic>
      <p:pic>
        <p:nvPicPr>
          <p:cNvPr id="20" name="Picture 1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0" y="1938528"/>
            <a:ext cx="228600" cy="228600"/>
          </a:xfrm>
          <a:prstGeom prst="rect">
            <a:avLst/>
          </a:prstGeom>
        </p:spPr>
      </p:pic>
      <p:pic>
        <p:nvPicPr>
          <p:cNvPr id="21" name="Picture 2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0" y="1938528"/>
            <a:ext cx="228600" cy="228600"/>
          </a:xfrm>
          <a:prstGeom prst="rect">
            <a:avLst/>
          </a:prstGeom>
        </p:spPr>
      </p:pic>
      <p:pic>
        <p:nvPicPr>
          <p:cNvPr id="22" name="Picture 2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0" y="1938528"/>
            <a:ext cx="228600" cy="2286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046720" y="193852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24" name="Picture 2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34056"/>
            <a:ext cx="228600" cy="228600"/>
          </a:xfrm>
          <a:prstGeom prst="rect">
            <a:avLst/>
          </a:prstGeom>
        </p:spPr>
      </p:pic>
      <p:pic>
        <p:nvPicPr>
          <p:cNvPr id="25" name="Picture 2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734056"/>
            <a:ext cx="228600" cy="228600"/>
          </a:xfrm>
          <a:prstGeom prst="rect">
            <a:avLst/>
          </a:prstGeom>
        </p:spPr>
      </p:pic>
      <p:pic>
        <p:nvPicPr>
          <p:cNvPr id="26" name="Picture 2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34056"/>
            <a:ext cx="228600" cy="228600"/>
          </a:xfrm>
          <a:prstGeom prst="rect">
            <a:avLst/>
          </a:prstGeom>
        </p:spPr>
      </p:pic>
      <p:pic>
        <p:nvPicPr>
          <p:cNvPr id="27" name="Picture 2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734056"/>
            <a:ext cx="228600" cy="228600"/>
          </a:xfrm>
          <a:prstGeom prst="rect">
            <a:avLst/>
          </a:prstGeom>
        </p:spPr>
      </p:pic>
      <p:pic>
        <p:nvPicPr>
          <p:cNvPr id="28" name="Picture 2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34056"/>
            <a:ext cx="228600" cy="228600"/>
          </a:xfrm>
          <a:prstGeom prst="rect">
            <a:avLst/>
          </a:prstGeom>
        </p:spPr>
      </p:pic>
      <p:pic>
        <p:nvPicPr>
          <p:cNvPr id="29" name="Picture 2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734056"/>
            <a:ext cx="228600" cy="228600"/>
          </a:xfrm>
          <a:prstGeom prst="rect">
            <a:avLst/>
          </a:prstGeom>
        </p:spPr>
      </p:pic>
      <p:pic>
        <p:nvPicPr>
          <p:cNvPr id="30" name="Picture 2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05456"/>
            <a:ext cx="228600" cy="228600"/>
          </a:xfrm>
          <a:prstGeom prst="rect">
            <a:avLst/>
          </a:prstGeom>
        </p:spPr>
      </p:pic>
      <p:pic>
        <p:nvPicPr>
          <p:cNvPr id="31" name="Picture 3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05456"/>
            <a:ext cx="228600" cy="2286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31520" y="387705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3" name="Picture 3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877056"/>
            <a:ext cx="228600" cy="228600"/>
          </a:xfrm>
          <a:prstGeom prst="rect">
            <a:avLst/>
          </a:prstGeom>
        </p:spPr>
      </p:pic>
      <p:pic>
        <p:nvPicPr>
          <p:cNvPr id="34" name="Picture 3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877056"/>
            <a:ext cx="228600" cy="228600"/>
          </a:xfrm>
          <a:prstGeom prst="rect">
            <a:avLst/>
          </a:prstGeom>
        </p:spPr>
      </p:pic>
      <p:pic>
        <p:nvPicPr>
          <p:cNvPr id="35" name="Picture 3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877056"/>
            <a:ext cx="228600" cy="228600"/>
          </a:xfrm>
          <a:prstGeom prst="rect">
            <a:avLst/>
          </a:prstGeom>
        </p:spPr>
      </p:pic>
      <p:pic>
        <p:nvPicPr>
          <p:cNvPr id="36" name="Picture 3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877056"/>
            <a:ext cx="228600" cy="228600"/>
          </a:xfrm>
          <a:prstGeom prst="rect">
            <a:avLst/>
          </a:prstGeom>
        </p:spPr>
      </p:pic>
      <p:pic>
        <p:nvPicPr>
          <p:cNvPr id="37" name="Picture 3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734056"/>
            <a:ext cx="228600" cy="228600"/>
          </a:xfrm>
          <a:prstGeom prst="rect">
            <a:avLst/>
          </a:prstGeom>
        </p:spPr>
      </p:pic>
      <p:pic>
        <p:nvPicPr>
          <p:cNvPr id="38" name="Picture 3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734056"/>
            <a:ext cx="228600" cy="228600"/>
          </a:xfrm>
          <a:prstGeom prst="rect">
            <a:avLst/>
          </a:prstGeom>
        </p:spPr>
      </p:pic>
      <p:pic>
        <p:nvPicPr>
          <p:cNvPr id="39" name="Picture 3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34056"/>
            <a:ext cx="228600" cy="228600"/>
          </a:xfrm>
          <a:prstGeom prst="rect">
            <a:avLst/>
          </a:prstGeom>
        </p:spPr>
      </p:pic>
      <p:pic>
        <p:nvPicPr>
          <p:cNvPr id="40" name="Picture 3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734056"/>
            <a:ext cx="228600" cy="2286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703320" y="387705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42" name="Picture 4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3877056"/>
            <a:ext cx="228600" cy="228600"/>
          </a:xfrm>
          <a:prstGeom prst="rect">
            <a:avLst/>
          </a:prstGeom>
        </p:spPr>
      </p:pic>
      <p:pic>
        <p:nvPicPr>
          <p:cNvPr id="43" name="Picture 4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3877056"/>
            <a:ext cx="228600" cy="228600"/>
          </a:xfrm>
          <a:prstGeom prst="rect">
            <a:avLst/>
          </a:prstGeom>
        </p:spPr>
      </p:pic>
      <p:pic>
        <p:nvPicPr>
          <p:cNvPr id="44" name="Picture 4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3877056"/>
            <a:ext cx="228600" cy="228600"/>
          </a:xfrm>
          <a:prstGeom prst="rect">
            <a:avLst/>
          </a:prstGeom>
        </p:spPr>
      </p:pic>
      <p:pic>
        <p:nvPicPr>
          <p:cNvPr id="45" name="Picture 4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3877056"/>
            <a:ext cx="228600" cy="228600"/>
          </a:xfrm>
          <a:prstGeom prst="rect">
            <a:avLst/>
          </a:prstGeom>
        </p:spPr>
      </p:pic>
      <p:pic>
        <p:nvPicPr>
          <p:cNvPr id="46" name="Picture 4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2734056"/>
            <a:ext cx="228600" cy="228600"/>
          </a:xfrm>
          <a:prstGeom prst="rect">
            <a:avLst/>
          </a:prstGeom>
        </p:spPr>
      </p:pic>
      <p:pic>
        <p:nvPicPr>
          <p:cNvPr id="47" name="Picture 4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734056"/>
            <a:ext cx="228600" cy="228600"/>
          </a:xfrm>
          <a:prstGeom prst="rect">
            <a:avLst/>
          </a:prstGeom>
        </p:spPr>
      </p:pic>
      <p:pic>
        <p:nvPicPr>
          <p:cNvPr id="48" name="Picture 4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34056"/>
            <a:ext cx="228600" cy="228600"/>
          </a:xfrm>
          <a:prstGeom prst="rect">
            <a:avLst/>
          </a:prstGeom>
        </p:spPr>
      </p:pic>
      <p:pic>
        <p:nvPicPr>
          <p:cNvPr id="49" name="Picture 4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2734056"/>
            <a:ext cx="228600" cy="228600"/>
          </a:xfrm>
          <a:prstGeom prst="rect">
            <a:avLst/>
          </a:prstGeom>
        </p:spPr>
      </p:pic>
      <p:pic>
        <p:nvPicPr>
          <p:cNvPr id="50" name="Picture 4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734056"/>
            <a:ext cx="228600" cy="228600"/>
          </a:xfrm>
          <a:prstGeom prst="rect">
            <a:avLst/>
          </a:prstGeom>
        </p:spPr>
      </p:pic>
      <p:pic>
        <p:nvPicPr>
          <p:cNvPr id="51" name="Picture 5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2734056"/>
            <a:ext cx="228600" cy="228600"/>
          </a:xfrm>
          <a:prstGeom prst="rect">
            <a:avLst/>
          </a:prstGeom>
        </p:spPr>
      </p:pic>
      <p:pic>
        <p:nvPicPr>
          <p:cNvPr id="52" name="Picture 5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3877056"/>
            <a:ext cx="228600" cy="228600"/>
          </a:xfrm>
          <a:prstGeom prst="rect">
            <a:avLst/>
          </a:prstGeom>
        </p:spPr>
      </p:pic>
      <p:pic>
        <p:nvPicPr>
          <p:cNvPr id="53" name="Picture 5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877056"/>
            <a:ext cx="228600" cy="228600"/>
          </a:xfrm>
          <a:prstGeom prst="rect">
            <a:avLst/>
          </a:prstGeom>
        </p:spPr>
      </p:pic>
      <p:pic>
        <p:nvPicPr>
          <p:cNvPr id="54" name="Picture 5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877056"/>
            <a:ext cx="228600" cy="228600"/>
          </a:xfrm>
          <a:prstGeom prst="rect">
            <a:avLst/>
          </a:prstGeom>
        </p:spPr>
      </p:pic>
      <p:pic>
        <p:nvPicPr>
          <p:cNvPr id="55" name="Picture 5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3877056"/>
            <a:ext cx="228600" cy="228600"/>
          </a:xfrm>
          <a:prstGeom prst="rect">
            <a:avLst/>
          </a:prstGeom>
        </p:spPr>
      </p:pic>
      <p:pic>
        <p:nvPicPr>
          <p:cNvPr id="56" name="Picture 5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3877056"/>
            <a:ext cx="228600" cy="228600"/>
          </a:xfrm>
          <a:prstGeom prst="rect">
            <a:avLst/>
          </a:prstGeom>
        </p:spPr>
      </p:pic>
      <p:pic>
        <p:nvPicPr>
          <p:cNvPr id="57" name="Picture 5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3877056"/>
            <a:ext cx="228600" cy="22860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8046720" y="387705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59" name="Picture 5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672584"/>
            <a:ext cx="228600" cy="228600"/>
          </a:xfrm>
          <a:prstGeom prst="rect">
            <a:avLst/>
          </a:prstGeom>
        </p:spPr>
      </p:pic>
      <p:pic>
        <p:nvPicPr>
          <p:cNvPr id="60" name="Picture 5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672584"/>
            <a:ext cx="228600" cy="228600"/>
          </a:xfrm>
          <a:prstGeom prst="rect">
            <a:avLst/>
          </a:prstGeom>
        </p:spPr>
      </p:pic>
      <p:pic>
        <p:nvPicPr>
          <p:cNvPr id="61" name="Picture 6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672584"/>
            <a:ext cx="228600" cy="228600"/>
          </a:xfrm>
          <a:prstGeom prst="rect">
            <a:avLst/>
          </a:prstGeom>
        </p:spPr>
      </p:pic>
      <p:pic>
        <p:nvPicPr>
          <p:cNvPr id="62" name="Picture 6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672584"/>
            <a:ext cx="228600" cy="228600"/>
          </a:xfrm>
          <a:prstGeom prst="rect">
            <a:avLst/>
          </a:prstGeom>
        </p:spPr>
      </p:pic>
      <p:pic>
        <p:nvPicPr>
          <p:cNvPr id="63" name="Picture 6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672584"/>
            <a:ext cx="228600" cy="228600"/>
          </a:xfrm>
          <a:prstGeom prst="rect">
            <a:avLst/>
          </a:prstGeom>
        </p:spPr>
      </p:pic>
      <p:pic>
        <p:nvPicPr>
          <p:cNvPr id="64" name="Picture 6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4672584"/>
            <a:ext cx="228600" cy="228600"/>
          </a:xfrm>
          <a:prstGeom prst="rect">
            <a:avLst/>
          </a:prstGeom>
        </p:spPr>
      </p:pic>
      <p:pic>
        <p:nvPicPr>
          <p:cNvPr id="65" name="Picture 6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815584"/>
            <a:ext cx="228600" cy="228600"/>
          </a:xfrm>
          <a:prstGeom prst="rect">
            <a:avLst/>
          </a:prstGeom>
        </p:spPr>
      </p:pic>
      <p:pic>
        <p:nvPicPr>
          <p:cNvPr id="66" name="Picture 6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5815584"/>
            <a:ext cx="228600" cy="228600"/>
          </a:xfrm>
          <a:prstGeom prst="rect">
            <a:avLst/>
          </a:prstGeom>
        </p:spPr>
      </p:pic>
      <p:pic>
        <p:nvPicPr>
          <p:cNvPr id="67" name="Picture 6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5815584"/>
            <a:ext cx="228600" cy="22860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2103120" y="581558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69" name="Picture 6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4672584"/>
            <a:ext cx="228600" cy="228600"/>
          </a:xfrm>
          <a:prstGeom prst="rect">
            <a:avLst/>
          </a:prstGeom>
        </p:spPr>
      </p:pic>
      <p:pic>
        <p:nvPicPr>
          <p:cNvPr id="70" name="Picture 6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4672584"/>
            <a:ext cx="228600" cy="228600"/>
          </a:xfrm>
          <a:prstGeom prst="rect">
            <a:avLst/>
          </a:prstGeom>
        </p:spPr>
      </p:pic>
      <p:pic>
        <p:nvPicPr>
          <p:cNvPr id="71" name="Picture 7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4672584"/>
            <a:ext cx="228600" cy="228600"/>
          </a:xfrm>
          <a:prstGeom prst="rect">
            <a:avLst/>
          </a:prstGeom>
        </p:spPr>
      </p:pic>
      <p:pic>
        <p:nvPicPr>
          <p:cNvPr id="72" name="Picture 7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672584"/>
            <a:ext cx="228600" cy="228600"/>
          </a:xfrm>
          <a:prstGeom prst="rect">
            <a:avLst/>
          </a:prstGeom>
        </p:spPr>
      </p:pic>
      <p:pic>
        <p:nvPicPr>
          <p:cNvPr id="73" name="Picture 7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4672584"/>
            <a:ext cx="228600" cy="228600"/>
          </a:xfrm>
          <a:prstGeom prst="rect">
            <a:avLst/>
          </a:prstGeom>
        </p:spPr>
      </p:pic>
      <p:pic>
        <p:nvPicPr>
          <p:cNvPr id="74" name="Picture 7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672584"/>
            <a:ext cx="228600" cy="228600"/>
          </a:xfrm>
          <a:prstGeom prst="rect">
            <a:avLst/>
          </a:prstGeom>
        </p:spPr>
      </p:pic>
      <p:pic>
        <p:nvPicPr>
          <p:cNvPr id="75" name="Picture 7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4443984"/>
            <a:ext cx="228600" cy="228600"/>
          </a:xfrm>
          <a:prstGeom prst="rect">
            <a:avLst/>
          </a:prstGeom>
        </p:spPr>
      </p:pic>
      <p:pic>
        <p:nvPicPr>
          <p:cNvPr id="76" name="Picture 7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4443984"/>
            <a:ext cx="228600" cy="228600"/>
          </a:xfrm>
          <a:prstGeom prst="rect">
            <a:avLst/>
          </a:prstGeom>
        </p:spPr>
      </p:pic>
      <p:pic>
        <p:nvPicPr>
          <p:cNvPr id="77" name="Picture 7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4443984"/>
            <a:ext cx="228600" cy="228600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3703320" y="581558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79" name="Picture 7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815584"/>
            <a:ext cx="228600" cy="228600"/>
          </a:xfrm>
          <a:prstGeom prst="rect">
            <a:avLst/>
          </a:prstGeom>
        </p:spPr>
      </p:pic>
      <p:pic>
        <p:nvPicPr>
          <p:cNvPr id="80" name="Picture 7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5815584"/>
            <a:ext cx="228600" cy="228600"/>
          </a:xfrm>
          <a:prstGeom prst="rect">
            <a:avLst/>
          </a:prstGeom>
        </p:spPr>
      </p:pic>
      <p:pic>
        <p:nvPicPr>
          <p:cNvPr id="81" name="Picture 8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5815584"/>
            <a:ext cx="228600" cy="228600"/>
          </a:xfrm>
          <a:prstGeom prst="rect">
            <a:avLst/>
          </a:prstGeom>
        </p:spPr>
      </p:pic>
      <p:pic>
        <p:nvPicPr>
          <p:cNvPr id="82" name="Picture 8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815584"/>
            <a:ext cx="228600" cy="228600"/>
          </a:xfrm>
          <a:prstGeom prst="rect">
            <a:avLst/>
          </a:prstGeom>
        </p:spPr>
      </p:pic>
      <p:pic>
        <p:nvPicPr>
          <p:cNvPr id="83" name="Picture 8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5815584"/>
            <a:ext cx="228600" cy="228600"/>
          </a:xfrm>
          <a:prstGeom prst="rect">
            <a:avLst/>
          </a:prstGeom>
        </p:spPr>
      </p:pic>
      <p:pic>
        <p:nvPicPr>
          <p:cNvPr id="84" name="Picture 8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5815584"/>
            <a:ext cx="228600" cy="228600"/>
          </a:xfrm>
          <a:prstGeom prst="rect">
            <a:avLst/>
          </a:prstGeom>
        </p:spPr>
      </p:pic>
      <p:pic>
        <p:nvPicPr>
          <p:cNvPr id="85" name="Picture 8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6044184"/>
            <a:ext cx="228600" cy="228600"/>
          </a:xfrm>
          <a:prstGeom prst="rect">
            <a:avLst/>
          </a:prstGeom>
        </p:spPr>
      </p:pic>
      <p:pic>
        <p:nvPicPr>
          <p:cNvPr id="86" name="Picture 8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6044184"/>
            <a:ext cx="228600" cy="228600"/>
          </a:xfrm>
          <a:prstGeom prst="rect">
            <a:avLst/>
          </a:prstGeom>
        </p:spPr>
      </p:pic>
      <p:pic>
        <p:nvPicPr>
          <p:cNvPr id="87" name="Picture 8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6044184"/>
            <a:ext cx="228600" cy="228600"/>
          </a:xfrm>
          <a:prstGeom prst="rect">
            <a:avLst/>
          </a:prstGeom>
        </p:spPr>
      </p:pic>
      <p:pic>
        <p:nvPicPr>
          <p:cNvPr id="88" name="Picture 8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4672584"/>
            <a:ext cx="228600" cy="228600"/>
          </a:xfrm>
          <a:prstGeom prst="rect">
            <a:avLst/>
          </a:prstGeom>
        </p:spPr>
      </p:pic>
      <p:pic>
        <p:nvPicPr>
          <p:cNvPr id="89" name="Picture 8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672584"/>
            <a:ext cx="228600" cy="228600"/>
          </a:xfrm>
          <a:prstGeom prst="rect">
            <a:avLst/>
          </a:prstGeom>
        </p:spPr>
      </p:pic>
      <p:pic>
        <p:nvPicPr>
          <p:cNvPr id="90" name="Picture 8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4672584"/>
            <a:ext cx="228600" cy="228600"/>
          </a:xfrm>
          <a:prstGeom prst="rect">
            <a:avLst/>
          </a:prstGeom>
        </p:spPr>
      </p:pic>
      <p:pic>
        <p:nvPicPr>
          <p:cNvPr id="91" name="Picture 9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4672584"/>
            <a:ext cx="228600" cy="228600"/>
          </a:xfrm>
          <a:prstGeom prst="rect">
            <a:avLst/>
          </a:prstGeom>
        </p:spPr>
      </p:pic>
      <p:pic>
        <p:nvPicPr>
          <p:cNvPr id="92" name="Picture 9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4672584"/>
            <a:ext cx="228600" cy="228600"/>
          </a:xfrm>
          <a:prstGeom prst="rect">
            <a:avLst/>
          </a:prstGeom>
        </p:spPr>
      </p:pic>
      <p:pic>
        <p:nvPicPr>
          <p:cNvPr id="93" name="Picture 9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4672584"/>
            <a:ext cx="228600" cy="228600"/>
          </a:xfrm>
          <a:prstGeom prst="rect">
            <a:avLst/>
          </a:prstGeom>
        </p:spPr>
      </p:pic>
      <p:pic>
        <p:nvPicPr>
          <p:cNvPr id="94" name="Picture 9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4443984"/>
            <a:ext cx="228600" cy="228600"/>
          </a:xfrm>
          <a:prstGeom prst="rect">
            <a:avLst/>
          </a:prstGeom>
        </p:spPr>
      </p:pic>
      <p:pic>
        <p:nvPicPr>
          <p:cNvPr id="95" name="Picture 9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443984"/>
            <a:ext cx="228600" cy="228600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6675120" y="581558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97" name="Picture 9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00" y="5815584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417320" y="193852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" name="Picture 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95528"/>
            <a:ext cx="228600" cy="228600"/>
          </a:xfrm>
          <a:prstGeom prst="rect">
            <a:avLst/>
          </a:prstGeom>
        </p:spPr>
      </p:pic>
      <p:pic>
        <p:nvPicPr>
          <p:cNvPr id="4" name="Picture 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95528"/>
            <a:ext cx="228600" cy="228600"/>
          </a:xfrm>
          <a:prstGeom prst="rect">
            <a:avLst/>
          </a:prstGeom>
        </p:spPr>
      </p:pic>
      <p:pic>
        <p:nvPicPr>
          <p:cNvPr id="5" name="Picture 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95528"/>
            <a:ext cx="228600" cy="228600"/>
          </a:xfrm>
          <a:prstGeom prst="rect">
            <a:avLst/>
          </a:prstGeom>
        </p:spPr>
      </p:pic>
      <p:pic>
        <p:nvPicPr>
          <p:cNvPr id="6" name="Picture 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795528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03120" y="65836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89120" y="193852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9" name="Picture 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795528"/>
            <a:ext cx="228600" cy="228600"/>
          </a:xfrm>
          <a:prstGeom prst="rect">
            <a:avLst/>
          </a:prstGeom>
        </p:spPr>
      </p:pic>
      <p:pic>
        <p:nvPicPr>
          <p:cNvPr id="10" name="Picture 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795528"/>
            <a:ext cx="228600" cy="228600"/>
          </a:xfrm>
          <a:prstGeom prst="rect">
            <a:avLst/>
          </a:prstGeom>
        </p:spPr>
      </p:pic>
      <p:pic>
        <p:nvPicPr>
          <p:cNvPr id="11" name="Picture 1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795528"/>
            <a:ext cx="228600" cy="228600"/>
          </a:xfrm>
          <a:prstGeom prst="rect">
            <a:avLst/>
          </a:prstGeom>
        </p:spPr>
      </p:pic>
      <p:pic>
        <p:nvPicPr>
          <p:cNvPr id="12" name="Picture 1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795528"/>
            <a:ext cx="228600" cy="228600"/>
          </a:xfrm>
          <a:prstGeom prst="rect">
            <a:avLst/>
          </a:prstGeom>
        </p:spPr>
      </p:pic>
      <p:pic>
        <p:nvPicPr>
          <p:cNvPr id="13" name="Picture 1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795528"/>
            <a:ext cx="228600" cy="228600"/>
          </a:xfrm>
          <a:prstGeom prst="rect">
            <a:avLst/>
          </a:prstGeom>
        </p:spPr>
      </p:pic>
      <p:pic>
        <p:nvPicPr>
          <p:cNvPr id="14" name="Picture 1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795528"/>
            <a:ext cx="228600" cy="228600"/>
          </a:xfrm>
          <a:prstGeom prst="rect">
            <a:avLst/>
          </a:prstGeom>
        </p:spPr>
      </p:pic>
      <p:pic>
        <p:nvPicPr>
          <p:cNvPr id="15" name="Picture 1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566928"/>
            <a:ext cx="228600" cy="228600"/>
          </a:xfrm>
          <a:prstGeom prst="rect">
            <a:avLst/>
          </a:prstGeom>
        </p:spPr>
      </p:pic>
      <p:pic>
        <p:nvPicPr>
          <p:cNvPr id="16" name="Picture 1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66928"/>
            <a:ext cx="228600" cy="228600"/>
          </a:xfrm>
          <a:prstGeom prst="rect">
            <a:avLst/>
          </a:prstGeom>
        </p:spPr>
      </p:pic>
      <p:pic>
        <p:nvPicPr>
          <p:cNvPr id="17" name="Picture 1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566928"/>
            <a:ext cx="228600" cy="228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074920" y="65836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60920" y="193852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20" name="Picture 1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795528"/>
            <a:ext cx="228600" cy="228600"/>
          </a:xfrm>
          <a:prstGeom prst="rect">
            <a:avLst/>
          </a:prstGeom>
        </p:spPr>
      </p:pic>
      <p:pic>
        <p:nvPicPr>
          <p:cNvPr id="21" name="Picture 2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0" y="795528"/>
            <a:ext cx="228600" cy="228600"/>
          </a:xfrm>
          <a:prstGeom prst="rect">
            <a:avLst/>
          </a:prstGeom>
        </p:spPr>
      </p:pic>
      <p:pic>
        <p:nvPicPr>
          <p:cNvPr id="22" name="Picture 2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0" y="795528"/>
            <a:ext cx="228600" cy="228600"/>
          </a:xfrm>
          <a:prstGeom prst="rect">
            <a:avLst/>
          </a:prstGeom>
        </p:spPr>
      </p:pic>
      <p:pic>
        <p:nvPicPr>
          <p:cNvPr id="23" name="Picture 2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0" y="795528"/>
            <a:ext cx="228600" cy="228600"/>
          </a:xfrm>
          <a:prstGeom prst="rect">
            <a:avLst/>
          </a:prstGeom>
        </p:spPr>
      </p:pic>
      <p:pic>
        <p:nvPicPr>
          <p:cNvPr id="24" name="Picture 2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795528"/>
            <a:ext cx="228600" cy="228600"/>
          </a:xfrm>
          <a:prstGeom prst="rect">
            <a:avLst/>
          </a:prstGeom>
        </p:spPr>
      </p:pic>
      <p:pic>
        <p:nvPicPr>
          <p:cNvPr id="25" name="Picture 2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700" y="795528"/>
            <a:ext cx="228600" cy="228600"/>
          </a:xfrm>
          <a:prstGeom prst="rect">
            <a:avLst/>
          </a:prstGeom>
        </p:spPr>
      </p:pic>
      <p:pic>
        <p:nvPicPr>
          <p:cNvPr id="26" name="Picture 2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00" y="795528"/>
            <a:ext cx="228600" cy="228600"/>
          </a:xfrm>
          <a:prstGeom prst="rect">
            <a:avLst/>
          </a:prstGeom>
        </p:spPr>
      </p:pic>
      <p:pic>
        <p:nvPicPr>
          <p:cNvPr id="27" name="Picture 2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0" y="795528"/>
            <a:ext cx="228600" cy="2286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417320" y="387705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29" name="Picture 2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734056"/>
            <a:ext cx="228600" cy="228600"/>
          </a:xfrm>
          <a:prstGeom prst="rect">
            <a:avLst/>
          </a:prstGeom>
        </p:spPr>
      </p:pic>
      <p:pic>
        <p:nvPicPr>
          <p:cNvPr id="30" name="Picture 2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34056"/>
            <a:ext cx="228600" cy="228600"/>
          </a:xfrm>
          <a:prstGeom prst="rect">
            <a:avLst/>
          </a:prstGeom>
        </p:spPr>
      </p:pic>
      <p:pic>
        <p:nvPicPr>
          <p:cNvPr id="31" name="Picture 3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734056"/>
            <a:ext cx="228600" cy="228600"/>
          </a:xfrm>
          <a:prstGeom prst="rect">
            <a:avLst/>
          </a:prstGeom>
        </p:spPr>
      </p:pic>
      <p:pic>
        <p:nvPicPr>
          <p:cNvPr id="32" name="Picture 3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34056"/>
            <a:ext cx="228600" cy="228600"/>
          </a:xfrm>
          <a:prstGeom prst="rect">
            <a:avLst/>
          </a:prstGeom>
        </p:spPr>
      </p:pic>
      <p:pic>
        <p:nvPicPr>
          <p:cNvPr id="33" name="Picture 3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734056"/>
            <a:ext cx="228600" cy="228600"/>
          </a:xfrm>
          <a:prstGeom prst="rect">
            <a:avLst/>
          </a:prstGeom>
        </p:spPr>
      </p:pic>
      <p:pic>
        <p:nvPicPr>
          <p:cNvPr id="34" name="Picture 3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734056"/>
            <a:ext cx="228600" cy="228600"/>
          </a:xfrm>
          <a:prstGeom prst="rect">
            <a:avLst/>
          </a:prstGeom>
        </p:spPr>
      </p:pic>
      <p:pic>
        <p:nvPicPr>
          <p:cNvPr id="35" name="Picture 3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734056"/>
            <a:ext cx="228600" cy="228600"/>
          </a:xfrm>
          <a:prstGeom prst="rect">
            <a:avLst/>
          </a:prstGeom>
        </p:spPr>
      </p:pic>
      <p:pic>
        <p:nvPicPr>
          <p:cNvPr id="36" name="Picture 3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734056"/>
            <a:ext cx="228600" cy="228600"/>
          </a:xfrm>
          <a:prstGeom prst="rect">
            <a:avLst/>
          </a:prstGeom>
        </p:spPr>
      </p:pic>
      <p:pic>
        <p:nvPicPr>
          <p:cNvPr id="37" name="Picture 3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505456"/>
            <a:ext cx="228600" cy="2286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4389120" y="387705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9" name="Picture 3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2734056"/>
            <a:ext cx="228600" cy="228600"/>
          </a:xfrm>
          <a:prstGeom prst="rect">
            <a:avLst/>
          </a:prstGeom>
        </p:spPr>
      </p:pic>
      <p:pic>
        <p:nvPicPr>
          <p:cNvPr id="40" name="Picture 3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34056"/>
            <a:ext cx="228600" cy="228600"/>
          </a:xfrm>
          <a:prstGeom prst="rect">
            <a:avLst/>
          </a:prstGeom>
        </p:spPr>
      </p:pic>
      <p:pic>
        <p:nvPicPr>
          <p:cNvPr id="41" name="Picture 4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734056"/>
            <a:ext cx="228600" cy="228600"/>
          </a:xfrm>
          <a:prstGeom prst="rect">
            <a:avLst/>
          </a:prstGeom>
        </p:spPr>
      </p:pic>
      <p:pic>
        <p:nvPicPr>
          <p:cNvPr id="42" name="Picture 4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734056"/>
            <a:ext cx="228600" cy="228600"/>
          </a:xfrm>
          <a:prstGeom prst="rect">
            <a:avLst/>
          </a:prstGeom>
        </p:spPr>
      </p:pic>
      <p:pic>
        <p:nvPicPr>
          <p:cNvPr id="43" name="Picture 4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2734056"/>
            <a:ext cx="228600" cy="228600"/>
          </a:xfrm>
          <a:prstGeom prst="rect">
            <a:avLst/>
          </a:prstGeom>
        </p:spPr>
      </p:pic>
      <p:pic>
        <p:nvPicPr>
          <p:cNvPr id="44" name="Picture 4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734056"/>
            <a:ext cx="228600" cy="228600"/>
          </a:xfrm>
          <a:prstGeom prst="rect">
            <a:avLst/>
          </a:prstGeom>
        </p:spPr>
      </p:pic>
      <p:pic>
        <p:nvPicPr>
          <p:cNvPr id="45" name="Picture 4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2734056"/>
            <a:ext cx="228600" cy="2286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360920" y="387705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47" name="Picture 4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0" y="2734056"/>
            <a:ext cx="228600" cy="228600"/>
          </a:xfrm>
          <a:prstGeom prst="rect">
            <a:avLst/>
          </a:prstGeom>
        </p:spPr>
      </p:pic>
      <p:pic>
        <p:nvPicPr>
          <p:cNvPr id="48" name="Picture 4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0" y="2734056"/>
            <a:ext cx="228600" cy="228600"/>
          </a:xfrm>
          <a:prstGeom prst="rect">
            <a:avLst/>
          </a:prstGeom>
        </p:spPr>
      </p:pic>
      <p:pic>
        <p:nvPicPr>
          <p:cNvPr id="49" name="Picture 4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0" y="2734056"/>
            <a:ext cx="228600" cy="228600"/>
          </a:xfrm>
          <a:prstGeom prst="rect">
            <a:avLst/>
          </a:prstGeom>
        </p:spPr>
      </p:pic>
      <p:pic>
        <p:nvPicPr>
          <p:cNvPr id="50" name="Picture 4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734056"/>
            <a:ext cx="228600" cy="228600"/>
          </a:xfrm>
          <a:prstGeom prst="rect">
            <a:avLst/>
          </a:prstGeom>
        </p:spPr>
      </p:pic>
      <p:pic>
        <p:nvPicPr>
          <p:cNvPr id="51" name="Picture 5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2734056"/>
            <a:ext cx="228600" cy="228600"/>
          </a:xfrm>
          <a:prstGeom prst="rect">
            <a:avLst/>
          </a:prstGeom>
        </p:spPr>
      </p:pic>
      <p:pic>
        <p:nvPicPr>
          <p:cNvPr id="52" name="Picture 5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2734056"/>
            <a:ext cx="228600" cy="228600"/>
          </a:xfrm>
          <a:prstGeom prst="rect">
            <a:avLst/>
          </a:prstGeom>
        </p:spPr>
      </p:pic>
      <p:pic>
        <p:nvPicPr>
          <p:cNvPr id="53" name="Picture 5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2734056"/>
            <a:ext cx="228600" cy="22860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1417320" y="581558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55" name="Picture 5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4672584"/>
            <a:ext cx="228600" cy="228600"/>
          </a:xfrm>
          <a:prstGeom prst="rect">
            <a:avLst/>
          </a:prstGeom>
        </p:spPr>
      </p:pic>
      <p:pic>
        <p:nvPicPr>
          <p:cNvPr id="56" name="Picture 5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672584"/>
            <a:ext cx="228600" cy="228600"/>
          </a:xfrm>
          <a:prstGeom prst="rect">
            <a:avLst/>
          </a:prstGeom>
        </p:spPr>
      </p:pic>
      <p:pic>
        <p:nvPicPr>
          <p:cNvPr id="57" name="Picture 5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672584"/>
            <a:ext cx="228600" cy="228600"/>
          </a:xfrm>
          <a:prstGeom prst="rect">
            <a:avLst/>
          </a:prstGeom>
        </p:spPr>
      </p:pic>
      <p:pic>
        <p:nvPicPr>
          <p:cNvPr id="58" name="Picture 5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4672584"/>
            <a:ext cx="228600" cy="228600"/>
          </a:xfrm>
          <a:prstGeom prst="rect">
            <a:avLst/>
          </a:prstGeom>
        </p:spPr>
      </p:pic>
      <p:pic>
        <p:nvPicPr>
          <p:cNvPr id="59" name="Picture 5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672584"/>
            <a:ext cx="228600" cy="228600"/>
          </a:xfrm>
          <a:prstGeom prst="rect">
            <a:avLst/>
          </a:prstGeom>
        </p:spPr>
      </p:pic>
      <p:pic>
        <p:nvPicPr>
          <p:cNvPr id="60" name="Picture 5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672584"/>
            <a:ext cx="228600" cy="228600"/>
          </a:xfrm>
          <a:prstGeom prst="rect">
            <a:avLst/>
          </a:prstGeom>
        </p:spPr>
      </p:pic>
      <p:pic>
        <p:nvPicPr>
          <p:cNvPr id="61" name="Picture 6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672584"/>
            <a:ext cx="228600" cy="228600"/>
          </a:xfrm>
          <a:prstGeom prst="rect">
            <a:avLst/>
          </a:prstGeom>
        </p:spPr>
      </p:pic>
      <p:pic>
        <p:nvPicPr>
          <p:cNvPr id="62" name="Picture 6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443984"/>
            <a:ext cx="228600" cy="228600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4389120" y="581558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64" name="Picture 6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4672584"/>
            <a:ext cx="228600" cy="228600"/>
          </a:xfrm>
          <a:prstGeom prst="rect">
            <a:avLst/>
          </a:prstGeom>
        </p:spPr>
      </p:pic>
      <p:pic>
        <p:nvPicPr>
          <p:cNvPr id="65" name="Picture 6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4672584"/>
            <a:ext cx="228600" cy="228600"/>
          </a:xfrm>
          <a:prstGeom prst="rect">
            <a:avLst/>
          </a:prstGeom>
        </p:spPr>
      </p:pic>
      <p:pic>
        <p:nvPicPr>
          <p:cNvPr id="66" name="Picture 6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4672584"/>
            <a:ext cx="228600" cy="228600"/>
          </a:xfrm>
          <a:prstGeom prst="rect">
            <a:avLst/>
          </a:prstGeom>
        </p:spPr>
      </p:pic>
      <p:pic>
        <p:nvPicPr>
          <p:cNvPr id="67" name="Picture 6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4672584"/>
            <a:ext cx="228600" cy="228600"/>
          </a:xfrm>
          <a:prstGeom prst="rect">
            <a:avLst/>
          </a:prstGeom>
        </p:spPr>
      </p:pic>
      <p:pic>
        <p:nvPicPr>
          <p:cNvPr id="68" name="Picture 6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4672584"/>
            <a:ext cx="228600" cy="228600"/>
          </a:xfrm>
          <a:prstGeom prst="rect">
            <a:avLst/>
          </a:prstGeom>
        </p:spPr>
      </p:pic>
      <p:pic>
        <p:nvPicPr>
          <p:cNvPr id="69" name="Picture 6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4672584"/>
            <a:ext cx="228600" cy="228600"/>
          </a:xfrm>
          <a:prstGeom prst="rect">
            <a:avLst/>
          </a:prstGeom>
        </p:spPr>
      </p:pic>
      <p:pic>
        <p:nvPicPr>
          <p:cNvPr id="70" name="Picture 6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0" y="4672584"/>
            <a:ext cx="228600" cy="228600"/>
          </a:xfrm>
          <a:prstGeom prst="rect">
            <a:avLst/>
          </a:prstGeom>
        </p:spPr>
      </p:pic>
      <p:pic>
        <p:nvPicPr>
          <p:cNvPr id="71" name="Picture 7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4672584"/>
            <a:ext cx="228600" cy="228600"/>
          </a:xfrm>
          <a:prstGeom prst="rect">
            <a:avLst/>
          </a:prstGeom>
        </p:spPr>
      </p:pic>
      <p:pic>
        <p:nvPicPr>
          <p:cNvPr id="72" name="Picture 7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4672584"/>
            <a:ext cx="228600" cy="22860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7360920" y="581558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74" name="Picture 7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0" y="4672584"/>
            <a:ext cx="228600" cy="228600"/>
          </a:xfrm>
          <a:prstGeom prst="rect">
            <a:avLst/>
          </a:prstGeom>
        </p:spPr>
      </p:pic>
      <p:pic>
        <p:nvPicPr>
          <p:cNvPr id="75" name="Picture 7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4672584"/>
            <a:ext cx="228600" cy="228600"/>
          </a:xfrm>
          <a:prstGeom prst="rect">
            <a:avLst/>
          </a:prstGeom>
        </p:spPr>
      </p:pic>
      <p:pic>
        <p:nvPicPr>
          <p:cNvPr id="76" name="Picture 7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4672584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38528"/>
            <a:ext cx="228600" cy="228600"/>
          </a:xfrm>
          <a:prstGeom prst="rect">
            <a:avLst/>
          </a:prstGeom>
        </p:spPr>
      </p:pic>
      <p:pic>
        <p:nvPicPr>
          <p:cNvPr id="3" name="Picture 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38528"/>
            <a:ext cx="228600" cy="228600"/>
          </a:xfrm>
          <a:prstGeom prst="rect">
            <a:avLst/>
          </a:prstGeom>
        </p:spPr>
      </p:pic>
      <p:pic>
        <p:nvPicPr>
          <p:cNvPr id="4" name="Picture 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38528"/>
            <a:ext cx="228600" cy="228600"/>
          </a:xfrm>
          <a:prstGeom prst="rect">
            <a:avLst/>
          </a:prstGeom>
        </p:spPr>
      </p:pic>
      <p:pic>
        <p:nvPicPr>
          <p:cNvPr id="5" name="Picture 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938528"/>
            <a:ext cx="228600" cy="228600"/>
          </a:xfrm>
          <a:prstGeom prst="rect">
            <a:avLst/>
          </a:prstGeom>
        </p:spPr>
      </p:pic>
      <p:pic>
        <p:nvPicPr>
          <p:cNvPr id="6" name="Picture 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938528"/>
            <a:ext cx="228600" cy="228600"/>
          </a:xfrm>
          <a:prstGeom prst="rect">
            <a:avLst/>
          </a:prstGeom>
        </p:spPr>
      </p:pic>
      <p:pic>
        <p:nvPicPr>
          <p:cNvPr id="7" name="Picture 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938528"/>
            <a:ext cx="228600" cy="228600"/>
          </a:xfrm>
          <a:prstGeom prst="rect">
            <a:avLst/>
          </a:prstGeom>
        </p:spPr>
      </p:pic>
      <p:pic>
        <p:nvPicPr>
          <p:cNvPr id="8" name="Picture 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67128"/>
            <a:ext cx="228600" cy="228600"/>
          </a:xfrm>
          <a:prstGeom prst="rect">
            <a:avLst/>
          </a:prstGeom>
        </p:spPr>
      </p:pic>
      <p:pic>
        <p:nvPicPr>
          <p:cNvPr id="9" name="Picture 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95528"/>
            <a:ext cx="228600" cy="228600"/>
          </a:xfrm>
          <a:prstGeom prst="rect">
            <a:avLst/>
          </a:prstGeom>
        </p:spPr>
      </p:pic>
      <p:pic>
        <p:nvPicPr>
          <p:cNvPr id="10" name="Picture 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95528"/>
            <a:ext cx="228600" cy="228600"/>
          </a:xfrm>
          <a:prstGeom prst="rect">
            <a:avLst/>
          </a:prstGeom>
        </p:spPr>
      </p:pic>
      <p:pic>
        <p:nvPicPr>
          <p:cNvPr id="11" name="Picture 1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95528"/>
            <a:ext cx="228600" cy="228600"/>
          </a:xfrm>
          <a:prstGeom prst="rect">
            <a:avLst/>
          </a:prstGeom>
        </p:spPr>
      </p:pic>
      <p:pic>
        <p:nvPicPr>
          <p:cNvPr id="12" name="Picture 1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95528"/>
            <a:ext cx="228600" cy="228600"/>
          </a:xfrm>
          <a:prstGeom prst="rect">
            <a:avLst/>
          </a:prstGeom>
        </p:spPr>
      </p:pic>
      <p:pic>
        <p:nvPicPr>
          <p:cNvPr id="13" name="Picture 1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795528"/>
            <a:ext cx="228600" cy="228600"/>
          </a:xfrm>
          <a:prstGeom prst="rect">
            <a:avLst/>
          </a:prstGeom>
        </p:spPr>
      </p:pic>
      <p:pic>
        <p:nvPicPr>
          <p:cNvPr id="14" name="Picture 1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795528"/>
            <a:ext cx="228600" cy="228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03120" y="65836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16" name="Picture 1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938528"/>
            <a:ext cx="228600" cy="228600"/>
          </a:xfrm>
          <a:prstGeom prst="rect">
            <a:avLst/>
          </a:prstGeom>
        </p:spPr>
      </p:pic>
      <p:pic>
        <p:nvPicPr>
          <p:cNvPr id="17" name="Picture 1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938528"/>
            <a:ext cx="228600" cy="228600"/>
          </a:xfrm>
          <a:prstGeom prst="rect">
            <a:avLst/>
          </a:prstGeom>
        </p:spPr>
      </p:pic>
      <p:pic>
        <p:nvPicPr>
          <p:cNvPr id="18" name="Picture 1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938528"/>
            <a:ext cx="228600" cy="228600"/>
          </a:xfrm>
          <a:prstGeom prst="rect">
            <a:avLst/>
          </a:prstGeom>
        </p:spPr>
      </p:pic>
      <p:pic>
        <p:nvPicPr>
          <p:cNvPr id="19" name="Picture 1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938528"/>
            <a:ext cx="228600" cy="228600"/>
          </a:xfrm>
          <a:prstGeom prst="rect">
            <a:avLst/>
          </a:prstGeom>
        </p:spPr>
      </p:pic>
      <p:pic>
        <p:nvPicPr>
          <p:cNvPr id="20" name="Picture 1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938528"/>
            <a:ext cx="228600" cy="228600"/>
          </a:xfrm>
          <a:prstGeom prst="rect">
            <a:avLst/>
          </a:prstGeom>
        </p:spPr>
      </p:pic>
      <p:pic>
        <p:nvPicPr>
          <p:cNvPr id="21" name="Picture 2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938528"/>
            <a:ext cx="228600" cy="228600"/>
          </a:xfrm>
          <a:prstGeom prst="rect">
            <a:avLst/>
          </a:prstGeom>
        </p:spPr>
      </p:pic>
      <p:pic>
        <p:nvPicPr>
          <p:cNvPr id="22" name="Picture 2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167128"/>
            <a:ext cx="228600" cy="228600"/>
          </a:xfrm>
          <a:prstGeom prst="rect">
            <a:avLst/>
          </a:prstGeom>
        </p:spPr>
      </p:pic>
      <p:pic>
        <p:nvPicPr>
          <p:cNvPr id="23" name="Picture 2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167128"/>
            <a:ext cx="228600" cy="228600"/>
          </a:xfrm>
          <a:prstGeom prst="rect">
            <a:avLst/>
          </a:prstGeom>
        </p:spPr>
      </p:pic>
      <p:pic>
        <p:nvPicPr>
          <p:cNvPr id="24" name="Picture 2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795528"/>
            <a:ext cx="228600" cy="228600"/>
          </a:xfrm>
          <a:prstGeom prst="rect">
            <a:avLst/>
          </a:prstGeom>
        </p:spPr>
      </p:pic>
      <p:pic>
        <p:nvPicPr>
          <p:cNvPr id="25" name="Picture 2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795528"/>
            <a:ext cx="228600" cy="2286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074920" y="65836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27" name="Picture 2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938528"/>
            <a:ext cx="228600" cy="228600"/>
          </a:xfrm>
          <a:prstGeom prst="rect">
            <a:avLst/>
          </a:prstGeom>
        </p:spPr>
      </p:pic>
      <p:pic>
        <p:nvPicPr>
          <p:cNvPr id="28" name="Picture 2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1938528"/>
            <a:ext cx="228600" cy="228600"/>
          </a:xfrm>
          <a:prstGeom prst="rect">
            <a:avLst/>
          </a:prstGeom>
        </p:spPr>
      </p:pic>
      <p:pic>
        <p:nvPicPr>
          <p:cNvPr id="29" name="Picture 2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938528"/>
            <a:ext cx="228600" cy="228600"/>
          </a:xfrm>
          <a:prstGeom prst="rect">
            <a:avLst/>
          </a:prstGeom>
        </p:spPr>
      </p:pic>
      <p:pic>
        <p:nvPicPr>
          <p:cNvPr id="30" name="Picture 2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938528"/>
            <a:ext cx="228600" cy="228600"/>
          </a:xfrm>
          <a:prstGeom prst="rect">
            <a:avLst/>
          </a:prstGeom>
        </p:spPr>
      </p:pic>
      <p:pic>
        <p:nvPicPr>
          <p:cNvPr id="31" name="Picture 3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1938528"/>
            <a:ext cx="228600" cy="228600"/>
          </a:xfrm>
          <a:prstGeom prst="rect">
            <a:avLst/>
          </a:prstGeom>
        </p:spPr>
      </p:pic>
      <p:pic>
        <p:nvPicPr>
          <p:cNvPr id="32" name="Picture 3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1938528"/>
            <a:ext cx="228600" cy="228600"/>
          </a:xfrm>
          <a:prstGeom prst="rect">
            <a:avLst/>
          </a:prstGeom>
        </p:spPr>
      </p:pic>
      <p:pic>
        <p:nvPicPr>
          <p:cNvPr id="33" name="Picture 3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2167128"/>
            <a:ext cx="228600" cy="228600"/>
          </a:xfrm>
          <a:prstGeom prst="rect">
            <a:avLst/>
          </a:prstGeom>
        </p:spPr>
      </p:pic>
      <p:pic>
        <p:nvPicPr>
          <p:cNvPr id="34" name="Picture 3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795528"/>
            <a:ext cx="228600" cy="228600"/>
          </a:xfrm>
          <a:prstGeom prst="rect">
            <a:avLst/>
          </a:prstGeom>
        </p:spPr>
      </p:pic>
      <p:pic>
        <p:nvPicPr>
          <p:cNvPr id="35" name="Picture 3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795528"/>
            <a:ext cx="228600" cy="228600"/>
          </a:xfrm>
          <a:prstGeom prst="rect">
            <a:avLst/>
          </a:prstGeom>
        </p:spPr>
      </p:pic>
      <p:pic>
        <p:nvPicPr>
          <p:cNvPr id="36" name="Picture 3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795528"/>
            <a:ext cx="228600" cy="228600"/>
          </a:xfrm>
          <a:prstGeom prst="rect">
            <a:avLst/>
          </a:prstGeom>
        </p:spPr>
      </p:pic>
      <p:pic>
        <p:nvPicPr>
          <p:cNvPr id="37" name="Picture 3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795528"/>
            <a:ext cx="228600" cy="2286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8046720" y="65836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9" name="Picture 3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877056"/>
            <a:ext cx="228600" cy="228600"/>
          </a:xfrm>
          <a:prstGeom prst="rect">
            <a:avLst/>
          </a:prstGeom>
        </p:spPr>
      </p:pic>
      <p:pic>
        <p:nvPicPr>
          <p:cNvPr id="40" name="Picture 3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877056"/>
            <a:ext cx="228600" cy="228600"/>
          </a:xfrm>
          <a:prstGeom prst="rect">
            <a:avLst/>
          </a:prstGeom>
        </p:spPr>
      </p:pic>
      <p:pic>
        <p:nvPicPr>
          <p:cNvPr id="41" name="Picture 4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877056"/>
            <a:ext cx="228600" cy="228600"/>
          </a:xfrm>
          <a:prstGeom prst="rect">
            <a:avLst/>
          </a:prstGeom>
        </p:spPr>
      </p:pic>
      <p:pic>
        <p:nvPicPr>
          <p:cNvPr id="42" name="Picture 4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877056"/>
            <a:ext cx="228600" cy="228600"/>
          </a:xfrm>
          <a:prstGeom prst="rect">
            <a:avLst/>
          </a:prstGeom>
        </p:spPr>
      </p:pic>
      <p:pic>
        <p:nvPicPr>
          <p:cNvPr id="43" name="Picture 4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877056"/>
            <a:ext cx="228600" cy="228600"/>
          </a:xfrm>
          <a:prstGeom prst="rect">
            <a:avLst/>
          </a:prstGeom>
        </p:spPr>
      </p:pic>
      <p:pic>
        <p:nvPicPr>
          <p:cNvPr id="44" name="Picture 4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877056"/>
            <a:ext cx="228600" cy="228600"/>
          </a:xfrm>
          <a:prstGeom prst="rect">
            <a:avLst/>
          </a:prstGeom>
        </p:spPr>
      </p:pic>
      <p:pic>
        <p:nvPicPr>
          <p:cNvPr id="45" name="Picture 4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105656"/>
            <a:ext cx="228600" cy="228600"/>
          </a:xfrm>
          <a:prstGeom prst="rect">
            <a:avLst/>
          </a:prstGeom>
        </p:spPr>
      </p:pic>
      <p:pic>
        <p:nvPicPr>
          <p:cNvPr id="46" name="Picture 4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105656"/>
            <a:ext cx="228600" cy="2286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31520" y="259689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48" name="Picture 4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734056"/>
            <a:ext cx="228600" cy="228600"/>
          </a:xfrm>
          <a:prstGeom prst="rect">
            <a:avLst/>
          </a:prstGeom>
        </p:spPr>
      </p:pic>
      <p:pic>
        <p:nvPicPr>
          <p:cNvPr id="49" name="Picture 4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34056"/>
            <a:ext cx="228600" cy="228600"/>
          </a:xfrm>
          <a:prstGeom prst="rect">
            <a:avLst/>
          </a:prstGeom>
        </p:spPr>
      </p:pic>
      <p:pic>
        <p:nvPicPr>
          <p:cNvPr id="50" name="Picture 4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734056"/>
            <a:ext cx="228600" cy="228600"/>
          </a:xfrm>
          <a:prstGeom prst="rect">
            <a:avLst/>
          </a:prstGeom>
        </p:spPr>
      </p:pic>
      <p:pic>
        <p:nvPicPr>
          <p:cNvPr id="51" name="Picture 5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734056"/>
            <a:ext cx="228600" cy="228600"/>
          </a:xfrm>
          <a:prstGeom prst="rect">
            <a:avLst/>
          </a:prstGeom>
        </p:spPr>
      </p:pic>
      <p:pic>
        <p:nvPicPr>
          <p:cNvPr id="52" name="Picture 5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734056"/>
            <a:ext cx="228600" cy="228600"/>
          </a:xfrm>
          <a:prstGeom prst="rect">
            <a:avLst/>
          </a:prstGeom>
        </p:spPr>
      </p:pic>
      <p:pic>
        <p:nvPicPr>
          <p:cNvPr id="53" name="Picture 5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734056"/>
            <a:ext cx="228600" cy="228600"/>
          </a:xfrm>
          <a:prstGeom prst="rect">
            <a:avLst/>
          </a:prstGeom>
        </p:spPr>
      </p:pic>
      <p:pic>
        <p:nvPicPr>
          <p:cNvPr id="54" name="Picture 5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505456"/>
            <a:ext cx="228600" cy="228600"/>
          </a:xfrm>
          <a:prstGeom prst="rect">
            <a:avLst/>
          </a:prstGeom>
        </p:spPr>
      </p:pic>
      <p:pic>
        <p:nvPicPr>
          <p:cNvPr id="55" name="Picture 5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505456"/>
            <a:ext cx="228600" cy="228600"/>
          </a:xfrm>
          <a:prstGeom prst="rect">
            <a:avLst/>
          </a:prstGeom>
        </p:spPr>
      </p:pic>
      <p:pic>
        <p:nvPicPr>
          <p:cNvPr id="56" name="Picture 5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877056"/>
            <a:ext cx="228600" cy="228600"/>
          </a:xfrm>
          <a:prstGeom prst="rect">
            <a:avLst/>
          </a:prstGeom>
        </p:spPr>
      </p:pic>
      <p:pic>
        <p:nvPicPr>
          <p:cNvPr id="57" name="Picture 5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3877056"/>
            <a:ext cx="228600" cy="228600"/>
          </a:xfrm>
          <a:prstGeom prst="rect">
            <a:avLst/>
          </a:prstGeom>
        </p:spPr>
      </p:pic>
      <p:pic>
        <p:nvPicPr>
          <p:cNvPr id="58" name="Picture 5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3877056"/>
            <a:ext cx="228600" cy="228600"/>
          </a:xfrm>
          <a:prstGeom prst="rect">
            <a:avLst/>
          </a:prstGeom>
        </p:spPr>
      </p:pic>
      <p:pic>
        <p:nvPicPr>
          <p:cNvPr id="59" name="Picture 5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877056"/>
            <a:ext cx="228600" cy="228600"/>
          </a:xfrm>
          <a:prstGeom prst="rect">
            <a:avLst/>
          </a:prstGeom>
        </p:spPr>
      </p:pic>
      <p:pic>
        <p:nvPicPr>
          <p:cNvPr id="60" name="Picture 5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3877056"/>
            <a:ext cx="228600" cy="228600"/>
          </a:xfrm>
          <a:prstGeom prst="rect">
            <a:avLst/>
          </a:prstGeom>
        </p:spPr>
      </p:pic>
      <p:pic>
        <p:nvPicPr>
          <p:cNvPr id="61" name="Picture 6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3877056"/>
            <a:ext cx="228600" cy="228600"/>
          </a:xfrm>
          <a:prstGeom prst="rect">
            <a:avLst/>
          </a:prstGeom>
        </p:spPr>
      </p:pic>
      <p:pic>
        <p:nvPicPr>
          <p:cNvPr id="62" name="Picture 6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4105656"/>
            <a:ext cx="228600" cy="228600"/>
          </a:xfrm>
          <a:prstGeom prst="rect">
            <a:avLst/>
          </a:prstGeom>
        </p:spPr>
      </p:pic>
      <p:pic>
        <p:nvPicPr>
          <p:cNvPr id="63" name="Picture 6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4105656"/>
            <a:ext cx="228600" cy="228600"/>
          </a:xfrm>
          <a:prstGeom prst="rect">
            <a:avLst/>
          </a:prstGeom>
        </p:spPr>
      </p:pic>
      <p:pic>
        <p:nvPicPr>
          <p:cNvPr id="64" name="Picture 6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4105656"/>
            <a:ext cx="228600" cy="22860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703320" y="259689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66" name="Picture 6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34056"/>
            <a:ext cx="228600" cy="228600"/>
          </a:xfrm>
          <a:prstGeom prst="rect">
            <a:avLst/>
          </a:prstGeom>
        </p:spPr>
      </p:pic>
      <p:pic>
        <p:nvPicPr>
          <p:cNvPr id="67" name="Picture 6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734056"/>
            <a:ext cx="228600" cy="228600"/>
          </a:xfrm>
          <a:prstGeom prst="rect">
            <a:avLst/>
          </a:prstGeom>
        </p:spPr>
      </p:pic>
      <p:pic>
        <p:nvPicPr>
          <p:cNvPr id="68" name="Picture 6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734056"/>
            <a:ext cx="228600" cy="228600"/>
          </a:xfrm>
          <a:prstGeom prst="rect">
            <a:avLst/>
          </a:prstGeom>
        </p:spPr>
      </p:pic>
      <p:pic>
        <p:nvPicPr>
          <p:cNvPr id="69" name="Picture 6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2734056"/>
            <a:ext cx="228600" cy="228600"/>
          </a:xfrm>
          <a:prstGeom prst="rect">
            <a:avLst/>
          </a:prstGeom>
        </p:spPr>
      </p:pic>
      <p:pic>
        <p:nvPicPr>
          <p:cNvPr id="70" name="Picture 6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734056"/>
            <a:ext cx="228600" cy="228600"/>
          </a:xfrm>
          <a:prstGeom prst="rect">
            <a:avLst/>
          </a:prstGeom>
        </p:spPr>
      </p:pic>
      <p:pic>
        <p:nvPicPr>
          <p:cNvPr id="71" name="Picture 7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2734056"/>
            <a:ext cx="228600" cy="228600"/>
          </a:xfrm>
          <a:prstGeom prst="rect">
            <a:avLst/>
          </a:prstGeom>
        </p:spPr>
      </p:pic>
      <p:pic>
        <p:nvPicPr>
          <p:cNvPr id="72" name="Picture 7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505456"/>
            <a:ext cx="228600" cy="228600"/>
          </a:xfrm>
          <a:prstGeom prst="rect">
            <a:avLst/>
          </a:prstGeom>
        </p:spPr>
      </p:pic>
      <p:pic>
        <p:nvPicPr>
          <p:cNvPr id="73" name="Picture 7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505456"/>
            <a:ext cx="228600" cy="228600"/>
          </a:xfrm>
          <a:prstGeom prst="rect">
            <a:avLst/>
          </a:prstGeom>
        </p:spPr>
      </p:pic>
      <p:pic>
        <p:nvPicPr>
          <p:cNvPr id="74" name="Picture 7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505456"/>
            <a:ext cx="228600" cy="228600"/>
          </a:xfrm>
          <a:prstGeom prst="rect">
            <a:avLst/>
          </a:prstGeom>
        </p:spPr>
      </p:pic>
      <p:pic>
        <p:nvPicPr>
          <p:cNvPr id="75" name="Picture 7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3877056"/>
            <a:ext cx="228600" cy="228600"/>
          </a:xfrm>
          <a:prstGeom prst="rect">
            <a:avLst/>
          </a:prstGeom>
        </p:spPr>
      </p:pic>
      <p:pic>
        <p:nvPicPr>
          <p:cNvPr id="76" name="Picture 7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3877056"/>
            <a:ext cx="228600" cy="228600"/>
          </a:xfrm>
          <a:prstGeom prst="rect">
            <a:avLst/>
          </a:prstGeom>
        </p:spPr>
      </p:pic>
      <p:pic>
        <p:nvPicPr>
          <p:cNvPr id="77" name="Picture 7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3877056"/>
            <a:ext cx="228600" cy="228600"/>
          </a:xfrm>
          <a:prstGeom prst="rect">
            <a:avLst/>
          </a:prstGeom>
        </p:spPr>
      </p:pic>
      <p:pic>
        <p:nvPicPr>
          <p:cNvPr id="78" name="Picture 7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877056"/>
            <a:ext cx="228600" cy="228600"/>
          </a:xfrm>
          <a:prstGeom prst="rect">
            <a:avLst/>
          </a:prstGeom>
        </p:spPr>
      </p:pic>
      <p:pic>
        <p:nvPicPr>
          <p:cNvPr id="79" name="Picture 7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3877056"/>
            <a:ext cx="228600" cy="228600"/>
          </a:xfrm>
          <a:prstGeom prst="rect">
            <a:avLst/>
          </a:prstGeom>
        </p:spPr>
      </p:pic>
      <p:pic>
        <p:nvPicPr>
          <p:cNvPr id="80" name="Picture 7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3877056"/>
            <a:ext cx="228600" cy="228600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6675120" y="259689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82" name="Picture 8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734056"/>
            <a:ext cx="228600" cy="228600"/>
          </a:xfrm>
          <a:prstGeom prst="rect">
            <a:avLst/>
          </a:prstGeom>
        </p:spPr>
      </p:pic>
      <p:pic>
        <p:nvPicPr>
          <p:cNvPr id="83" name="Picture 8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2734056"/>
            <a:ext cx="228600" cy="228600"/>
          </a:xfrm>
          <a:prstGeom prst="rect">
            <a:avLst/>
          </a:prstGeom>
        </p:spPr>
      </p:pic>
      <p:pic>
        <p:nvPicPr>
          <p:cNvPr id="84" name="Picture 8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2734056"/>
            <a:ext cx="228600" cy="228600"/>
          </a:xfrm>
          <a:prstGeom prst="rect">
            <a:avLst/>
          </a:prstGeom>
        </p:spPr>
      </p:pic>
      <p:pic>
        <p:nvPicPr>
          <p:cNvPr id="85" name="Picture 8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2734056"/>
            <a:ext cx="228600" cy="228600"/>
          </a:xfrm>
          <a:prstGeom prst="rect">
            <a:avLst/>
          </a:prstGeom>
        </p:spPr>
      </p:pic>
      <p:pic>
        <p:nvPicPr>
          <p:cNvPr id="86" name="Picture 8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815584"/>
            <a:ext cx="228600" cy="228600"/>
          </a:xfrm>
          <a:prstGeom prst="rect">
            <a:avLst/>
          </a:prstGeom>
        </p:spPr>
      </p:pic>
      <p:pic>
        <p:nvPicPr>
          <p:cNvPr id="87" name="Picture 8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5815584"/>
            <a:ext cx="228600" cy="228600"/>
          </a:xfrm>
          <a:prstGeom prst="rect">
            <a:avLst/>
          </a:prstGeom>
        </p:spPr>
      </p:pic>
      <p:pic>
        <p:nvPicPr>
          <p:cNvPr id="88" name="Picture 8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815584"/>
            <a:ext cx="228600" cy="228600"/>
          </a:xfrm>
          <a:prstGeom prst="rect">
            <a:avLst/>
          </a:prstGeom>
        </p:spPr>
      </p:pic>
      <p:pic>
        <p:nvPicPr>
          <p:cNvPr id="89" name="Picture 8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5815584"/>
            <a:ext cx="228600" cy="228600"/>
          </a:xfrm>
          <a:prstGeom prst="rect">
            <a:avLst/>
          </a:prstGeom>
        </p:spPr>
      </p:pic>
      <p:pic>
        <p:nvPicPr>
          <p:cNvPr id="90" name="Picture 8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5815584"/>
            <a:ext cx="228600" cy="228600"/>
          </a:xfrm>
          <a:prstGeom prst="rect">
            <a:avLst/>
          </a:prstGeom>
        </p:spPr>
      </p:pic>
      <p:pic>
        <p:nvPicPr>
          <p:cNvPr id="91" name="Picture 9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5815584"/>
            <a:ext cx="228600" cy="228600"/>
          </a:xfrm>
          <a:prstGeom prst="rect">
            <a:avLst/>
          </a:prstGeom>
        </p:spPr>
      </p:pic>
      <p:pic>
        <p:nvPicPr>
          <p:cNvPr id="92" name="Picture 9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044184"/>
            <a:ext cx="228600" cy="228600"/>
          </a:xfrm>
          <a:prstGeom prst="rect">
            <a:avLst/>
          </a:prstGeom>
        </p:spPr>
      </p:pic>
      <p:pic>
        <p:nvPicPr>
          <p:cNvPr id="93" name="Picture 9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6044184"/>
            <a:ext cx="228600" cy="228600"/>
          </a:xfrm>
          <a:prstGeom prst="rect">
            <a:avLst/>
          </a:prstGeom>
        </p:spPr>
      </p:pic>
      <p:pic>
        <p:nvPicPr>
          <p:cNvPr id="94" name="Picture 9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044184"/>
            <a:ext cx="228600" cy="228600"/>
          </a:xfrm>
          <a:prstGeom prst="rect">
            <a:avLst/>
          </a:prstGeom>
        </p:spPr>
      </p:pic>
      <p:pic>
        <p:nvPicPr>
          <p:cNvPr id="95" name="Picture 9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4672584"/>
            <a:ext cx="228600" cy="228600"/>
          </a:xfrm>
          <a:prstGeom prst="rect">
            <a:avLst/>
          </a:prstGeom>
        </p:spPr>
      </p:pic>
      <p:pic>
        <p:nvPicPr>
          <p:cNvPr id="96" name="Picture 9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4672584"/>
            <a:ext cx="228600" cy="228600"/>
          </a:xfrm>
          <a:prstGeom prst="rect">
            <a:avLst/>
          </a:prstGeom>
        </p:spPr>
      </p:pic>
      <p:pic>
        <p:nvPicPr>
          <p:cNvPr id="97" name="Picture 9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4672584"/>
            <a:ext cx="228600" cy="228600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2103120" y="453542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99" name="Picture 9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5815584"/>
            <a:ext cx="228600" cy="228600"/>
          </a:xfrm>
          <a:prstGeom prst="rect">
            <a:avLst/>
          </a:prstGeom>
        </p:spPr>
      </p:pic>
      <p:pic>
        <p:nvPicPr>
          <p:cNvPr id="100" name="Picture 9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0" y="5815584"/>
            <a:ext cx="228600" cy="228600"/>
          </a:xfrm>
          <a:prstGeom prst="rect">
            <a:avLst/>
          </a:prstGeom>
        </p:spPr>
      </p:pic>
      <p:pic>
        <p:nvPicPr>
          <p:cNvPr id="101" name="Picture 10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5815584"/>
            <a:ext cx="228600" cy="228600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3703320" y="453542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103" name="Picture 10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0" y="4672584"/>
            <a:ext cx="228600" cy="228600"/>
          </a:xfrm>
          <a:prstGeom prst="rect">
            <a:avLst/>
          </a:prstGeom>
        </p:spPr>
      </p:pic>
      <p:pic>
        <p:nvPicPr>
          <p:cNvPr id="104" name="Picture 10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4672584"/>
            <a:ext cx="228600" cy="228600"/>
          </a:xfrm>
          <a:prstGeom prst="rect">
            <a:avLst/>
          </a:prstGeom>
        </p:spPr>
      </p:pic>
      <p:pic>
        <p:nvPicPr>
          <p:cNvPr id="105" name="Picture 10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4672584"/>
            <a:ext cx="228600" cy="228600"/>
          </a:xfrm>
          <a:prstGeom prst="rect">
            <a:avLst/>
          </a:prstGeom>
        </p:spPr>
      </p:pic>
      <p:pic>
        <p:nvPicPr>
          <p:cNvPr id="106" name="Picture 10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5815584"/>
            <a:ext cx="228600" cy="228600"/>
          </a:xfrm>
          <a:prstGeom prst="rect">
            <a:avLst/>
          </a:prstGeom>
        </p:spPr>
      </p:pic>
      <p:pic>
        <p:nvPicPr>
          <p:cNvPr id="107" name="Picture 10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5815584"/>
            <a:ext cx="228600" cy="228600"/>
          </a:xfrm>
          <a:prstGeom prst="rect">
            <a:avLst/>
          </a:prstGeom>
        </p:spPr>
      </p:pic>
      <p:pic>
        <p:nvPicPr>
          <p:cNvPr id="108" name="Picture 10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5815584"/>
            <a:ext cx="228600" cy="228600"/>
          </a:xfrm>
          <a:prstGeom prst="rect">
            <a:avLst/>
          </a:prstGeom>
        </p:spPr>
      </p:pic>
      <p:pic>
        <p:nvPicPr>
          <p:cNvPr id="109" name="Picture 10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815584"/>
            <a:ext cx="228600" cy="228600"/>
          </a:xfrm>
          <a:prstGeom prst="rect">
            <a:avLst/>
          </a:prstGeom>
        </p:spPr>
      </p:pic>
      <p:pic>
        <p:nvPicPr>
          <p:cNvPr id="110" name="Picture 10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815584"/>
            <a:ext cx="228600" cy="228600"/>
          </a:xfrm>
          <a:prstGeom prst="rect">
            <a:avLst/>
          </a:prstGeom>
        </p:spPr>
      </p:pic>
      <p:pic>
        <p:nvPicPr>
          <p:cNvPr id="111" name="Picture 11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5815584"/>
            <a:ext cx="228600" cy="228600"/>
          </a:xfrm>
          <a:prstGeom prst="rect">
            <a:avLst/>
          </a:prstGeom>
        </p:spPr>
      </p:pic>
      <p:pic>
        <p:nvPicPr>
          <p:cNvPr id="112" name="Picture 11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6044184"/>
            <a:ext cx="228600" cy="228600"/>
          </a:xfrm>
          <a:prstGeom prst="rect">
            <a:avLst/>
          </a:prstGeom>
        </p:spPr>
      </p:pic>
      <p:pic>
        <p:nvPicPr>
          <p:cNvPr id="113" name="Picture 11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6044184"/>
            <a:ext cx="228600" cy="228600"/>
          </a:xfrm>
          <a:prstGeom prst="rect">
            <a:avLst/>
          </a:prstGeom>
        </p:spPr>
      </p:pic>
      <p:sp>
        <p:nvSpPr>
          <p:cNvPr id="114" name="TextBox 113"/>
          <p:cNvSpPr txBox="1"/>
          <p:nvPr/>
        </p:nvSpPr>
        <p:spPr>
          <a:xfrm>
            <a:off x="6675120" y="453542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115" name="Picture 11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4672584"/>
            <a:ext cx="228600" cy="228600"/>
          </a:xfrm>
          <a:prstGeom prst="rect">
            <a:avLst/>
          </a:prstGeom>
        </p:spPr>
      </p:pic>
      <p:pic>
        <p:nvPicPr>
          <p:cNvPr id="116" name="Picture 11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4672584"/>
            <a:ext cx="228600" cy="228600"/>
          </a:xfrm>
          <a:prstGeom prst="rect">
            <a:avLst/>
          </a:prstGeom>
        </p:spPr>
      </p:pic>
      <p:pic>
        <p:nvPicPr>
          <p:cNvPr id="117" name="Picture 11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4672584"/>
            <a:ext cx="228600" cy="228600"/>
          </a:xfrm>
          <a:prstGeom prst="rect">
            <a:avLst/>
          </a:prstGeom>
        </p:spPr>
      </p:pic>
      <p:pic>
        <p:nvPicPr>
          <p:cNvPr id="118" name="Picture 11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4672584"/>
            <a:ext cx="228600" cy="228600"/>
          </a:xfrm>
          <a:prstGeom prst="rect">
            <a:avLst/>
          </a:prstGeom>
        </p:spPr>
      </p:pic>
      <p:pic>
        <p:nvPicPr>
          <p:cNvPr id="119" name="Picture 11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4672584"/>
            <a:ext cx="228600" cy="228600"/>
          </a:xfrm>
          <a:prstGeom prst="rect">
            <a:avLst/>
          </a:prstGeom>
        </p:spPr>
      </p:pic>
      <p:pic>
        <p:nvPicPr>
          <p:cNvPr id="120" name="Picture 11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4672584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417320" y="65836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" name="Picture 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38528"/>
            <a:ext cx="228600" cy="228600"/>
          </a:xfrm>
          <a:prstGeom prst="rect">
            <a:avLst/>
          </a:prstGeom>
        </p:spPr>
      </p:pic>
      <p:pic>
        <p:nvPicPr>
          <p:cNvPr id="4" name="Picture 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38528"/>
            <a:ext cx="228600" cy="228600"/>
          </a:xfrm>
          <a:prstGeom prst="rect">
            <a:avLst/>
          </a:prstGeom>
        </p:spPr>
      </p:pic>
      <p:pic>
        <p:nvPicPr>
          <p:cNvPr id="5" name="Picture 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938528"/>
            <a:ext cx="228600" cy="228600"/>
          </a:xfrm>
          <a:prstGeom prst="rect">
            <a:avLst/>
          </a:prstGeom>
        </p:spPr>
      </p:pic>
      <p:pic>
        <p:nvPicPr>
          <p:cNvPr id="6" name="Picture 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938528"/>
            <a:ext cx="228600" cy="228600"/>
          </a:xfrm>
          <a:prstGeom prst="rect">
            <a:avLst/>
          </a:prstGeom>
        </p:spPr>
      </p:pic>
      <p:pic>
        <p:nvPicPr>
          <p:cNvPr id="7" name="Picture 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938528"/>
            <a:ext cx="228600" cy="228600"/>
          </a:xfrm>
          <a:prstGeom prst="rect">
            <a:avLst/>
          </a:prstGeom>
        </p:spPr>
      </p:pic>
      <p:pic>
        <p:nvPicPr>
          <p:cNvPr id="8" name="Picture 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938528"/>
            <a:ext cx="228600" cy="228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89120" y="65836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10" name="Picture 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938528"/>
            <a:ext cx="228600" cy="228600"/>
          </a:xfrm>
          <a:prstGeom prst="rect">
            <a:avLst/>
          </a:prstGeom>
        </p:spPr>
      </p:pic>
      <p:pic>
        <p:nvPicPr>
          <p:cNvPr id="11" name="Picture 1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938528"/>
            <a:ext cx="228600" cy="228600"/>
          </a:xfrm>
          <a:prstGeom prst="rect">
            <a:avLst/>
          </a:prstGeom>
        </p:spPr>
      </p:pic>
      <p:pic>
        <p:nvPicPr>
          <p:cNvPr id="12" name="Picture 1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938528"/>
            <a:ext cx="228600" cy="228600"/>
          </a:xfrm>
          <a:prstGeom prst="rect">
            <a:avLst/>
          </a:prstGeom>
        </p:spPr>
      </p:pic>
      <p:pic>
        <p:nvPicPr>
          <p:cNvPr id="13" name="Picture 1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938528"/>
            <a:ext cx="228600" cy="228600"/>
          </a:xfrm>
          <a:prstGeom prst="rect">
            <a:avLst/>
          </a:prstGeom>
        </p:spPr>
      </p:pic>
      <p:pic>
        <p:nvPicPr>
          <p:cNvPr id="14" name="Picture 1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938528"/>
            <a:ext cx="228600" cy="228600"/>
          </a:xfrm>
          <a:prstGeom prst="rect">
            <a:avLst/>
          </a:prstGeom>
        </p:spPr>
      </p:pic>
      <p:pic>
        <p:nvPicPr>
          <p:cNvPr id="15" name="Picture 1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938528"/>
            <a:ext cx="228600" cy="228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074920" y="193852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60920" y="65836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18" name="Picture 1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938528"/>
            <a:ext cx="228600" cy="228600"/>
          </a:xfrm>
          <a:prstGeom prst="rect">
            <a:avLst/>
          </a:prstGeom>
        </p:spPr>
      </p:pic>
      <p:pic>
        <p:nvPicPr>
          <p:cNvPr id="19" name="Picture 1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938528"/>
            <a:ext cx="228600" cy="228600"/>
          </a:xfrm>
          <a:prstGeom prst="rect">
            <a:avLst/>
          </a:prstGeom>
        </p:spPr>
      </p:pic>
      <p:pic>
        <p:nvPicPr>
          <p:cNvPr id="20" name="Picture 1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938528"/>
            <a:ext cx="228600" cy="228600"/>
          </a:xfrm>
          <a:prstGeom prst="rect">
            <a:avLst/>
          </a:prstGeom>
        </p:spPr>
      </p:pic>
      <p:pic>
        <p:nvPicPr>
          <p:cNvPr id="21" name="Picture 2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938528"/>
            <a:ext cx="228600" cy="228600"/>
          </a:xfrm>
          <a:prstGeom prst="rect">
            <a:avLst/>
          </a:prstGeom>
        </p:spPr>
      </p:pic>
      <p:pic>
        <p:nvPicPr>
          <p:cNvPr id="22" name="Picture 2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1938528"/>
            <a:ext cx="228600" cy="228600"/>
          </a:xfrm>
          <a:prstGeom prst="rect">
            <a:avLst/>
          </a:prstGeom>
        </p:spPr>
      </p:pic>
      <p:pic>
        <p:nvPicPr>
          <p:cNvPr id="23" name="Picture 2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938528"/>
            <a:ext cx="228600" cy="228600"/>
          </a:xfrm>
          <a:prstGeom prst="rect">
            <a:avLst/>
          </a:prstGeom>
        </p:spPr>
      </p:pic>
      <p:pic>
        <p:nvPicPr>
          <p:cNvPr id="24" name="Picture 2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167128"/>
            <a:ext cx="228600" cy="228600"/>
          </a:xfrm>
          <a:prstGeom prst="rect">
            <a:avLst/>
          </a:prstGeom>
        </p:spPr>
      </p:pic>
      <p:pic>
        <p:nvPicPr>
          <p:cNvPr id="25" name="Picture 2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00" y="1938528"/>
            <a:ext cx="228600" cy="2286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417320" y="259689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27" name="Picture 2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877056"/>
            <a:ext cx="228600" cy="228600"/>
          </a:xfrm>
          <a:prstGeom prst="rect">
            <a:avLst/>
          </a:prstGeom>
        </p:spPr>
      </p:pic>
      <p:pic>
        <p:nvPicPr>
          <p:cNvPr id="28" name="Picture 2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3877056"/>
            <a:ext cx="228600" cy="228600"/>
          </a:xfrm>
          <a:prstGeom prst="rect">
            <a:avLst/>
          </a:prstGeom>
        </p:spPr>
      </p:pic>
      <p:pic>
        <p:nvPicPr>
          <p:cNvPr id="29" name="Picture 2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877056"/>
            <a:ext cx="228600" cy="228600"/>
          </a:xfrm>
          <a:prstGeom prst="rect">
            <a:avLst/>
          </a:prstGeom>
        </p:spPr>
      </p:pic>
      <p:pic>
        <p:nvPicPr>
          <p:cNvPr id="30" name="Picture 2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3877056"/>
            <a:ext cx="228600" cy="228600"/>
          </a:xfrm>
          <a:prstGeom prst="rect">
            <a:avLst/>
          </a:prstGeom>
        </p:spPr>
      </p:pic>
      <p:pic>
        <p:nvPicPr>
          <p:cNvPr id="31" name="Picture 3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3877056"/>
            <a:ext cx="228600" cy="228600"/>
          </a:xfrm>
          <a:prstGeom prst="rect">
            <a:avLst/>
          </a:prstGeom>
        </p:spPr>
      </p:pic>
      <p:pic>
        <p:nvPicPr>
          <p:cNvPr id="32" name="Picture 3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3877056"/>
            <a:ext cx="228600" cy="228600"/>
          </a:xfrm>
          <a:prstGeom prst="rect">
            <a:avLst/>
          </a:prstGeom>
        </p:spPr>
      </p:pic>
      <p:pic>
        <p:nvPicPr>
          <p:cNvPr id="33" name="Picture 3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3877056"/>
            <a:ext cx="228600" cy="228600"/>
          </a:xfrm>
          <a:prstGeom prst="rect">
            <a:avLst/>
          </a:prstGeom>
        </p:spPr>
      </p:pic>
      <p:pic>
        <p:nvPicPr>
          <p:cNvPr id="34" name="Picture 3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3877056"/>
            <a:ext cx="228600" cy="2286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389120" y="259689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6" name="Picture 3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0" y="3877056"/>
            <a:ext cx="228600" cy="228600"/>
          </a:xfrm>
          <a:prstGeom prst="rect">
            <a:avLst/>
          </a:prstGeom>
        </p:spPr>
      </p:pic>
      <p:pic>
        <p:nvPicPr>
          <p:cNvPr id="37" name="Picture 3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3877056"/>
            <a:ext cx="228600" cy="228600"/>
          </a:xfrm>
          <a:prstGeom prst="rect">
            <a:avLst/>
          </a:prstGeom>
        </p:spPr>
      </p:pic>
      <p:pic>
        <p:nvPicPr>
          <p:cNvPr id="38" name="Picture 3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3877056"/>
            <a:ext cx="228600" cy="228600"/>
          </a:xfrm>
          <a:prstGeom prst="rect">
            <a:avLst/>
          </a:prstGeom>
        </p:spPr>
      </p:pic>
      <p:pic>
        <p:nvPicPr>
          <p:cNvPr id="39" name="Picture 3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3877056"/>
            <a:ext cx="228600" cy="228600"/>
          </a:xfrm>
          <a:prstGeom prst="rect">
            <a:avLst/>
          </a:prstGeom>
        </p:spPr>
      </p:pic>
      <p:pic>
        <p:nvPicPr>
          <p:cNvPr id="40" name="Picture 3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3877056"/>
            <a:ext cx="228600" cy="228600"/>
          </a:xfrm>
          <a:prstGeom prst="rect">
            <a:avLst/>
          </a:prstGeom>
        </p:spPr>
      </p:pic>
      <p:pic>
        <p:nvPicPr>
          <p:cNvPr id="41" name="Picture 4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3877056"/>
            <a:ext cx="228600" cy="228600"/>
          </a:xfrm>
          <a:prstGeom prst="rect">
            <a:avLst/>
          </a:prstGeom>
        </p:spPr>
      </p:pic>
      <p:pic>
        <p:nvPicPr>
          <p:cNvPr id="42" name="Picture 4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3877056"/>
            <a:ext cx="228600" cy="2286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7360920" y="259689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44" name="Picture 4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3877056"/>
            <a:ext cx="228600" cy="228600"/>
          </a:xfrm>
          <a:prstGeom prst="rect">
            <a:avLst/>
          </a:prstGeom>
        </p:spPr>
      </p:pic>
      <p:pic>
        <p:nvPicPr>
          <p:cNvPr id="45" name="Picture 4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0" y="3877056"/>
            <a:ext cx="228600" cy="228600"/>
          </a:xfrm>
          <a:prstGeom prst="rect">
            <a:avLst/>
          </a:prstGeom>
        </p:spPr>
      </p:pic>
      <p:pic>
        <p:nvPicPr>
          <p:cNvPr id="46" name="Picture 4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0" y="3877056"/>
            <a:ext cx="228600" cy="228600"/>
          </a:xfrm>
          <a:prstGeom prst="rect">
            <a:avLst/>
          </a:prstGeom>
        </p:spPr>
      </p:pic>
      <p:pic>
        <p:nvPicPr>
          <p:cNvPr id="47" name="Picture 4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0" y="3877056"/>
            <a:ext cx="228600" cy="228600"/>
          </a:xfrm>
          <a:prstGeom prst="rect">
            <a:avLst/>
          </a:prstGeom>
        </p:spPr>
      </p:pic>
      <p:pic>
        <p:nvPicPr>
          <p:cNvPr id="48" name="Picture 4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3877056"/>
            <a:ext cx="228600" cy="228600"/>
          </a:xfrm>
          <a:prstGeom prst="rect">
            <a:avLst/>
          </a:prstGeom>
        </p:spPr>
      </p:pic>
      <p:pic>
        <p:nvPicPr>
          <p:cNvPr id="49" name="Picture 4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3877056"/>
            <a:ext cx="228600" cy="228600"/>
          </a:xfrm>
          <a:prstGeom prst="rect">
            <a:avLst/>
          </a:prstGeom>
        </p:spPr>
      </p:pic>
      <p:pic>
        <p:nvPicPr>
          <p:cNvPr id="50" name="Picture 4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3877056"/>
            <a:ext cx="228600" cy="228600"/>
          </a:xfrm>
          <a:prstGeom prst="rect">
            <a:avLst/>
          </a:prstGeom>
        </p:spPr>
      </p:pic>
      <p:pic>
        <p:nvPicPr>
          <p:cNvPr id="51" name="Picture 5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3877056"/>
            <a:ext cx="228600" cy="228600"/>
          </a:xfrm>
          <a:prstGeom prst="rect">
            <a:avLst/>
          </a:prstGeom>
        </p:spPr>
      </p:pic>
      <p:pic>
        <p:nvPicPr>
          <p:cNvPr id="52" name="Picture 5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3877056"/>
            <a:ext cx="228600" cy="2286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417320" y="453542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54" name="Picture 5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815584"/>
            <a:ext cx="228600" cy="228600"/>
          </a:xfrm>
          <a:prstGeom prst="rect">
            <a:avLst/>
          </a:prstGeom>
        </p:spPr>
      </p:pic>
      <p:pic>
        <p:nvPicPr>
          <p:cNvPr id="55" name="Picture 5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5815584"/>
            <a:ext cx="228600" cy="228600"/>
          </a:xfrm>
          <a:prstGeom prst="rect">
            <a:avLst/>
          </a:prstGeom>
        </p:spPr>
      </p:pic>
      <p:pic>
        <p:nvPicPr>
          <p:cNvPr id="56" name="Picture 5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5815584"/>
            <a:ext cx="228600" cy="228600"/>
          </a:xfrm>
          <a:prstGeom prst="rect">
            <a:avLst/>
          </a:prstGeom>
        </p:spPr>
      </p:pic>
      <p:pic>
        <p:nvPicPr>
          <p:cNvPr id="57" name="Picture 5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5815584"/>
            <a:ext cx="228600" cy="228600"/>
          </a:xfrm>
          <a:prstGeom prst="rect">
            <a:avLst/>
          </a:prstGeom>
        </p:spPr>
      </p:pic>
      <p:pic>
        <p:nvPicPr>
          <p:cNvPr id="58" name="Picture 5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5815584"/>
            <a:ext cx="228600" cy="228600"/>
          </a:xfrm>
          <a:prstGeom prst="rect">
            <a:avLst/>
          </a:prstGeom>
        </p:spPr>
      </p:pic>
      <p:pic>
        <p:nvPicPr>
          <p:cNvPr id="59" name="Picture 5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815584"/>
            <a:ext cx="228600" cy="228600"/>
          </a:xfrm>
          <a:prstGeom prst="rect">
            <a:avLst/>
          </a:prstGeom>
        </p:spPr>
      </p:pic>
      <p:pic>
        <p:nvPicPr>
          <p:cNvPr id="60" name="Picture 5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5815584"/>
            <a:ext cx="228600" cy="2286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4389120" y="453542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62" name="Picture 6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5815584"/>
            <a:ext cx="228600" cy="228600"/>
          </a:xfrm>
          <a:prstGeom prst="rect">
            <a:avLst/>
          </a:prstGeom>
        </p:spPr>
      </p:pic>
      <p:pic>
        <p:nvPicPr>
          <p:cNvPr id="63" name="Picture 6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815584"/>
            <a:ext cx="228600" cy="228600"/>
          </a:xfrm>
          <a:prstGeom prst="rect">
            <a:avLst/>
          </a:prstGeom>
        </p:spPr>
      </p:pic>
      <p:pic>
        <p:nvPicPr>
          <p:cNvPr id="64" name="Picture 6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5815584"/>
            <a:ext cx="228600" cy="228600"/>
          </a:xfrm>
          <a:prstGeom prst="rect">
            <a:avLst/>
          </a:prstGeom>
        </p:spPr>
      </p:pic>
      <p:pic>
        <p:nvPicPr>
          <p:cNvPr id="65" name="Picture 6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5815584"/>
            <a:ext cx="228600" cy="228600"/>
          </a:xfrm>
          <a:prstGeom prst="rect">
            <a:avLst/>
          </a:prstGeom>
        </p:spPr>
      </p:pic>
      <p:pic>
        <p:nvPicPr>
          <p:cNvPr id="66" name="Picture 6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5815584"/>
            <a:ext cx="228600" cy="228600"/>
          </a:xfrm>
          <a:prstGeom prst="rect">
            <a:avLst/>
          </a:prstGeom>
        </p:spPr>
      </p:pic>
      <p:pic>
        <p:nvPicPr>
          <p:cNvPr id="67" name="Picture 6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5815584"/>
            <a:ext cx="228600" cy="228600"/>
          </a:xfrm>
          <a:prstGeom prst="rect">
            <a:avLst/>
          </a:prstGeom>
        </p:spPr>
      </p:pic>
      <p:pic>
        <p:nvPicPr>
          <p:cNvPr id="68" name="Picture 6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5815584"/>
            <a:ext cx="228600" cy="228600"/>
          </a:xfrm>
          <a:prstGeom prst="rect">
            <a:avLst/>
          </a:prstGeom>
        </p:spPr>
      </p:pic>
      <p:pic>
        <p:nvPicPr>
          <p:cNvPr id="69" name="Picture 6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815584"/>
            <a:ext cx="228600" cy="22860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7360920" y="453542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71" name="Picture 7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5815584"/>
            <a:ext cx="228600" cy="228600"/>
          </a:xfrm>
          <a:prstGeom prst="rect">
            <a:avLst/>
          </a:prstGeom>
        </p:spPr>
      </p:pic>
      <p:pic>
        <p:nvPicPr>
          <p:cNvPr id="72" name="Picture 7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0" y="5815584"/>
            <a:ext cx="228600" cy="228600"/>
          </a:xfrm>
          <a:prstGeom prst="rect">
            <a:avLst/>
          </a:prstGeom>
        </p:spPr>
      </p:pic>
      <p:pic>
        <p:nvPicPr>
          <p:cNvPr id="73" name="Picture 7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0" y="5815584"/>
            <a:ext cx="228600" cy="228600"/>
          </a:xfrm>
          <a:prstGeom prst="rect">
            <a:avLst/>
          </a:prstGeom>
        </p:spPr>
      </p:pic>
      <p:pic>
        <p:nvPicPr>
          <p:cNvPr id="74" name="Picture 7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0" y="5815584"/>
            <a:ext cx="228600" cy="228600"/>
          </a:xfrm>
          <a:prstGeom prst="rect">
            <a:avLst/>
          </a:prstGeom>
        </p:spPr>
      </p:pic>
      <p:pic>
        <p:nvPicPr>
          <p:cNvPr id="75" name="Picture 7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5815584"/>
            <a:ext cx="228600" cy="228600"/>
          </a:xfrm>
          <a:prstGeom prst="rect">
            <a:avLst/>
          </a:prstGeom>
        </p:spPr>
      </p:pic>
      <p:pic>
        <p:nvPicPr>
          <p:cNvPr id="76" name="Picture 7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815584"/>
            <a:ext cx="228600" cy="228600"/>
          </a:xfrm>
          <a:prstGeom prst="rect">
            <a:avLst/>
          </a:prstGeom>
        </p:spPr>
      </p:pic>
      <p:pic>
        <p:nvPicPr>
          <p:cNvPr id="77" name="Picture 7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5815584"/>
            <a:ext cx="228600" cy="228600"/>
          </a:xfrm>
          <a:prstGeom prst="rect">
            <a:avLst/>
          </a:prstGeom>
        </p:spPr>
      </p:pic>
      <p:pic>
        <p:nvPicPr>
          <p:cNvPr id="78" name="Picture 7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5815584"/>
            <a:ext cx="228600" cy="228600"/>
          </a:xfrm>
          <a:prstGeom prst="rect">
            <a:avLst/>
          </a:prstGeom>
        </p:spPr>
      </p:pic>
      <p:pic>
        <p:nvPicPr>
          <p:cNvPr id="79" name="Picture 7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5815584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