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795528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795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795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795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56692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66928"/>
            <a:ext cx="228600" cy="228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938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1938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938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1938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1671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2167128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795528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7955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95528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938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938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938528"/>
            <a:ext cx="228600" cy="228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749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7955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7955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7955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795528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66928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566928"/>
            <a:ext cx="228600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751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938528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60" y="1938528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1938528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0" y="1938528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734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7340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7340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27340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505456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505456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5054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877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877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877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877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1056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4105656"/>
            <a:ext cx="228600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031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734056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2734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2734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2734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877056"/>
            <a:ext cx="228600" cy="228600"/>
          </a:xfrm>
          <a:prstGeom prst="rect">
            <a:avLst/>
          </a:prstGeom>
        </p:spPr>
      </p:pic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877056"/>
            <a:ext cx="228600" cy="2286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0749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734056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2734056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2734056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734056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505456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2505456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2505456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505456"/>
            <a:ext cx="228600" cy="228600"/>
          </a:xfrm>
          <a:prstGeom prst="rect">
            <a:avLst/>
          </a:prstGeom>
        </p:spPr>
      </p:pic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276856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3877056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3877056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3877056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877056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4105656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4105656"/>
            <a:ext cx="228600" cy="2286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467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672584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46725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467258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672584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1558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8155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815584"/>
            <a:ext cx="228600" cy="2286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1031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8" name="Picture 7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672584"/>
            <a:ext cx="228600" cy="228600"/>
          </a:xfrm>
          <a:prstGeom prst="rect">
            <a:avLst/>
          </a:prstGeom>
        </p:spPr>
      </p:pic>
      <p:pic>
        <p:nvPicPr>
          <p:cNvPr id="79" name="Picture 7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72584"/>
            <a:ext cx="228600" cy="2286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7033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1" name="Picture 8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815584"/>
            <a:ext cx="228600" cy="228600"/>
          </a:xfrm>
          <a:prstGeom prst="rect">
            <a:avLst/>
          </a:prstGeom>
        </p:spPr>
      </p:pic>
      <p:pic>
        <p:nvPicPr>
          <p:cNvPr id="82" name="Picture 8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815584"/>
            <a:ext cx="228600" cy="228600"/>
          </a:xfrm>
          <a:prstGeom prst="rect">
            <a:avLst/>
          </a:prstGeom>
        </p:spPr>
      </p:pic>
      <p:pic>
        <p:nvPicPr>
          <p:cNvPr id="83" name="Picture 8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4672584"/>
            <a:ext cx="228600" cy="228600"/>
          </a:xfrm>
          <a:prstGeom prst="rect">
            <a:avLst/>
          </a:prstGeom>
        </p:spPr>
      </p:pic>
      <p:pic>
        <p:nvPicPr>
          <p:cNvPr id="84" name="Picture 8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4672584"/>
            <a:ext cx="228600" cy="228600"/>
          </a:xfrm>
          <a:prstGeom prst="rect">
            <a:avLst/>
          </a:prstGeom>
        </p:spPr>
      </p:pic>
      <p:pic>
        <p:nvPicPr>
          <p:cNvPr id="85" name="Picture 8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4672584"/>
            <a:ext cx="228600" cy="228600"/>
          </a:xfrm>
          <a:prstGeom prst="rect">
            <a:avLst/>
          </a:prstGeom>
        </p:spPr>
      </p:pic>
      <p:pic>
        <p:nvPicPr>
          <p:cNvPr id="86" name="Picture 8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672584"/>
            <a:ext cx="228600" cy="228600"/>
          </a:xfrm>
          <a:prstGeom prst="rect">
            <a:avLst/>
          </a:prstGeom>
        </p:spPr>
      </p:pic>
      <p:pic>
        <p:nvPicPr>
          <p:cNvPr id="87" name="Picture 8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4443984"/>
            <a:ext cx="228600" cy="228600"/>
          </a:xfrm>
          <a:prstGeom prst="rect">
            <a:avLst/>
          </a:prstGeom>
        </p:spPr>
      </p:pic>
      <p:pic>
        <p:nvPicPr>
          <p:cNvPr id="88" name="Picture 8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4443984"/>
            <a:ext cx="228600" cy="228600"/>
          </a:xfrm>
          <a:prstGeom prst="rect">
            <a:avLst/>
          </a:prstGeom>
        </p:spPr>
      </p:pic>
      <p:pic>
        <p:nvPicPr>
          <p:cNvPr id="89" name="Picture 8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4443984"/>
            <a:ext cx="228600" cy="228600"/>
          </a:xfrm>
          <a:prstGeom prst="rect">
            <a:avLst/>
          </a:prstGeom>
        </p:spPr>
      </p:pic>
      <p:pic>
        <p:nvPicPr>
          <p:cNvPr id="90" name="Picture 8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443984"/>
            <a:ext cx="228600" cy="228600"/>
          </a:xfrm>
          <a:prstGeom prst="rect">
            <a:avLst/>
          </a:prstGeom>
        </p:spPr>
      </p:pic>
      <p:pic>
        <p:nvPicPr>
          <p:cNvPr id="91" name="Picture 9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4215384"/>
            <a:ext cx="228600" cy="228600"/>
          </a:xfrm>
          <a:prstGeom prst="rect">
            <a:avLst/>
          </a:prstGeom>
        </p:spPr>
      </p:pic>
      <p:pic>
        <p:nvPicPr>
          <p:cNvPr id="92" name="Picture 9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4215384"/>
            <a:ext cx="228600" cy="228600"/>
          </a:xfrm>
          <a:prstGeom prst="rect">
            <a:avLst/>
          </a:prstGeom>
        </p:spPr>
      </p:pic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5815584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5815584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5815584"/>
            <a:ext cx="228600" cy="228600"/>
          </a:xfrm>
          <a:prstGeom prst="rect">
            <a:avLst/>
          </a:prstGeom>
        </p:spPr>
      </p:pic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815584"/>
            <a:ext cx="228600" cy="228600"/>
          </a:xfrm>
          <a:prstGeom prst="rect">
            <a:avLst/>
          </a:prstGeom>
        </p:spPr>
      </p:pic>
      <p:pic>
        <p:nvPicPr>
          <p:cNvPr id="97" name="Picture 9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6044184"/>
            <a:ext cx="228600" cy="228600"/>
          </a:xfrm>
          <a:prstGeom prst="rect">
            <a:avLst/>
          </a:prstGeom>
        </p:spPr>
      </p:pic>
      <p:pic>
        <p:nvPicPr>
          <p:cNvPr id="98" name="Picture 9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6044184"/>
            <a:ext cx="228600" cy="228600"/>
          </a:xfrm>
          <a:prstGeom prst="rect">
            <a:avLst/>
          </a:prstGeom>
        </p:spPr>
      </p:pic>
      <p:pic>
        <p:nvPicPr>
          <p:cNvPr id="99" name="Picture 9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6044184"/>
            <a:ext cx="228600" cy="228600"/>
          </a:xfrm>
          <a:prstGeom prst="rect">
            <a:avLst/>
          </a:prstGeom>
        </p:spPr>
      </p:pic>
      <p:pic>
        <p:nvPicPr>
          <p:cNvPr id="100" name="Picture 9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6044184"/>
            <a:ext cx="228600" cy="2286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0467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95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795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795528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91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79552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795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795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795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795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7955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795528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795528"/>
            <a:ext cx="228600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60920" y="193852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795528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795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795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795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5669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5669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5669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669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795528"/>
            <a:ext cx="228600" cy="228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4173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315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734056"/>
            <a:ext cx="228600" cy="228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891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7340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34056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734056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2734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7340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7340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7340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2505456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505456"/>
            <a:ext cx="228600" cy="2286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609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2734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734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2734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734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25054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505456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2505456"/>
            <a:ext cx="228600" cy="228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0467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173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672584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672584"/>
            <a:ext cx="228600" cy="228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3891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2" name="Picture 5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672584"/>
            <a:ext cx="228600" cy="228600"/>
          </a:xfrm>
          <a:prstGeom prst="rect">
            <a:avLst/>
          </a:prstGeom>
        </p:spPr>
      </p:pic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67258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672584"/>
            <a:ext cx="228600" cy="228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360920" y="581558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67258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67258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4672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938528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938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1938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938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16712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67128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216712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95528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95528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795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795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669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566928"/>
            <a:ext cx="228600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31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9385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938528"/>
            <a:ext cx="228600" cy="228600"/>
          </a:xfrm>
          <a:prstGeom prst="rect">
            <a:avLst/>
          </a:prstGeom>
        </p:spPr>
      </p:pic>
      <p:pic>
        <p:nvPicPr>
          <p:cNvPr id="18" name="Picture 1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938528"/>
            <a:ext cx="228600" cy="228600"/>
          </a:xfrm>
          <a:prstGeom prst="rect">
            <a:avLst/>
          </a:prstGeom>
        </p:spPr>
      </p:pic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795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795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795528"/>
            <a:ext cx="228600" cy="228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749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9385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19385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1938528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938528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95528"/>
            <a:ext cx="228600" cy="228600"/>
          </a:xfrm>
          <a:prstGeom prst="rect">
            <a:avLst/>
          </a:prstGeom>
        </p:spPr>
      </p:pic>
      <p:pic>
        <p:nvPicPr>
          <p:cNvPr id="28" name="Picture 2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795528"/>
            <a:ext cx="228600" cy="2286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467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38770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877056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3877056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877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1056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41056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41056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105656"/>
            <a:ext cx="228600" cy="228600"/>
          </a:xfrm>
          <a:prstGeom prst="rect">
            <a:avLst/>
          </a:prstGeom>
        </p:spPr>
      </p:pic>
      <p:pic>
        <p:nvPicPr>
          <p:cNvPr id="38" name="Picture 3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4334256"/>
            <a:ext cx="228600" cy="228600"/>
          </a:xfrm>
          <a:prstGeom prst="rect">
            <a:avLst/>
          </a:prstGeom>
        </p:spPr>
      </p:pic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34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34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34056"/>
            <a:ext cx="228600" cy="2286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031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38770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3877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3877056"/>
            <a:ext cx="228600" cy="228600"/>
          </a:xfrm>
          <a:prstGeom prst="rect">
            <a:avLst/>
          </a:prstGeom>
        </p:spPr>
      </p:pic>
      <p:pic>
        <p:nvPicPr>
          <p:cNvPr id="46" name="Picture 4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3877056"/>
            <a:ext cx="228600" cy="228600"/>
          </a:xfrm>
          <a:prstGeom prst="rect">
            <a:avLst/>
          </a:prstGeom>
        </p:spPr>
      </p:pic>
      <p:pic>
        <p:nvPicPr>
          <p:cNvPr id="47" name="Picture 4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4105656"/>
            <a:ext cx="228600" cy="228600"/>
          </a:xfrm>
          <a:prstGeom prst="rect">
            <a:avLst/>
          </a:prstGeom>
        </p:spPr>
      </p:pic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41056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734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34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2734056"/>
            <a:ext cx="228600" cy="2286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0749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3877056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3877056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3877056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877056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4105656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4105656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4105656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4105656"/>
            <a:ext cx="228600" cy="2286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6751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2" name="Picture 6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734056"/>
            <a:ext cx="228600" cy="228600"/>
          </a:xfrm>
          <a:prstGeom prst="rect">
            <a:avLst/>
          </a:prstGeom>
        </p:spPr>
      </p:pic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60" y="2734056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2734056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0" y="2734056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2505456"/>
            <a:ext cx="228600" cy="228600"/>
          </a:xfrm>
          <a:prstGeom prst="rect">
            <a:avLst/>
          </a:prstGeom>
        </p:spPr>
      </p:pic>
      <p:pic>
        <p:nvPicPr>
          <p:cNvPr id="67" name="Picture 6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5815584"/>
            <a:ext cx="228600" cy="228600"/>
          </a:xfrm>
          <a:prstGeom prst="rect">
            <a:avLst/>
          </a:prstGeom>
        </p:spPr>
      </p:pic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815584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5815584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5815584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60441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258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72584"/>
            <a:ext cx="228600" cy="2286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1031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58155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5815584"/>
            <a:ext cx="228600" cy="228600"/>
          </a:xfrm>
          <a:prstGeom prst="rect">
            <a:avLst/>
          </a:prstGeom>
        </p:spPr>
      </p:pic>
      <p:pic>
        <p:nvPicPr>
          <p:cNvPr id="77" name="Picture 7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5815584"/>
            <a:ext cx="228600" cy="228600"/>
          </a:xfrm>
          <a:prstGeom prst="rect">
            <a:avLst/>
          </a:prstGeom>
        </p:spPr>
      </p:pic>
      <p:pic>
        <p:nvPicPr>
          <p:cNvPr id="78" name="Picture 7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5815584"/>
            <a:ext cx="228600" cy="228600"/>
          </a:xfrm>
          <a:prstGeom prst="rect">
            <a:avLst/>
          </a:prstGeom>
        </p:spPr>
      </p:pic>
      <p:pic>
        <p:nvPicPr>
          <p:cNvPr id="79" name="Picture 7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6044184"/>
            <a:ext cx="228600" cy="228600"/>
          </a:xfrm>
          <a:prstGeom prst="rect">
            <a:avLst/>
          </a:prstGeom>
        </p:spPr>
      </p:pic>
      <p:pic>
        <p:nvPicPr>
          <p:cNvPr id="80" name="Picture 7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0" y="6044184"/>
            <a:ext cx="228600" cy="228600"/>
          </a:xfrm>
          <a:prstGeom prst="rect">
            <a:avLst/>
          </a:prstGeom>
        </p:spPr>
      </p:pic>
      <p:pic>
        <p:nvPicPr>
          <p:cNvPr id="81" name="Picture 8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6044184"/>
            <a:ext cx="228600" cy="228600"/>
          </a:xfrm>
          <a:prstGeom prst="rect">
            <a:avLst/>
          </a:prstGeom>
        </p:spPr>
      </p:pic>
      <p:pic>
        <p:nvPicPr>
          <p:cNvPr id="82" name="Picture 8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6044184"/>
            <a:ext cx="228600" cy="228600"/>
          </a:xfrm>
          <a:prstGeom prst="rect">
            <a:avLst/>
          </a:prstGeom>
        </p:spPr>
      </p:pic>
      <p:pic>
        <p:nvPicPr>
          <p:cNvPr id="83" name="Picture 8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4672584"/>
            <a:ext cx="228600" cy="2286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0749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85" name="Picture 8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815584"/>
            <a:ext cx="228600" cy="228600"/>
          </a:xfrm>
          <a:prstGeom prst="rect">
            <a:avLst/>
          </a:prstGeom>
        </p:spPr>
      </p:pic>
      <p:pic>
        <p:nvPicPr>
          <p:cNvPr id="86" name="Picture 8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5815584"/>
            <a:ext cx="228600" cy="228600"/>
          </a:xfrm>
          <a:prstGeom prst="rect">
            <a:avLst/>
          </a:prstGeom>
        </p:spPr>
      </p:pic>
      <p:pic>
        <p:nvPicPr>
          <p:cNvPr id="87" name="Picture 8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5815584"/>
            <a:ext cx="228600" cy="228600"/>
          </a:xfrm>
          <a:prstGeom prst="rect">
            <a:avLst/>
          </a:prstGeom>
        </p:spPr>
      </p:pic>
      <p:pic>
        <p:nvPicPr>
          <p:cNvPr id="88" name="Picture 8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5815584"/>
            <a:ext cx="228600" cy="228600"/>
          </a:xfrm>
          <a:prstGeom prst="rect">
            <a:avLst/>
          </a:prstGeom>
        </p:spPr>
      </p:pic>
      <p:pic>
        <p:nvPicPr>
          <p:cNvPr id="89" name="Picture 8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6044184"/>
            <a:ext cx="228600" cy="228600"/>
          </a:xfrm>
          <a:prstGeom prst="rect">
            <a:avLst/>
          </a:prstGeom>
        </p:spPr>
      </p:pic>
      <p:pic>
        <p:nvPicPr>
          <p:cNvPr id="90" name="Picture 8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0" y="6044184"/>
            <a:ext cx="228600" cy="228600"/>
          </a:xfrm>
          <a:prstGeom prst="rect">
            <a:avLst/>
          </a:prstGeom>
        </p:spPr>
      </p:pic>
      <p:pic>
        <p:nvPicPr>
          <p:cNvPr id="91" name="Picture 9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6044184"/>
            <a:ext cx="228600" cy="228600"/>
          </a:xfrm>
          <a:prstGeom prst="rect">
            <a:avLst/>
          </a:prstGeom>
        </p:spPr>
      </p:pic>
      <p:pic>
        <p:nvPicPr>
          <p:cNvPr id="92" name="Picture 9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4672584"/>
            <a:ext cx="228600" cy="228600"/>
          </a:xfrm>
          <a:prstGeom prst="rect">
            <a:avLst/>
          </a:prstGeom>
        </p:spPr>
      </p:pic>
      <p:pic>
        <p:nvPicPr>
          <p:cNvPr id="93" name="Picture 9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4672584"/>
            <a:ext cx="228600" cy="228600"/>
          </a:xfrm>
          <a:prstGeom prst="rect">
            <a:avLst/>
          </a:prstGeom>
        </p:spPr>
      </p:pic>
      <p:pic>
        <p:nvPicPr>
          <p:cNvPr id="94" name="Picture 9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4672584"/>
            <a:ext cx="228600" cy="228600"/>
          </a:xfrm>
          <a:prstGeom prst="rect">
            <a:avLst/>
          </a:prstGeom>
        </p:spPr>
      </p:pic>
      <p:pic>
        <p:nvPicPr>
          <p:cNvPr id="95" name="Picture 9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4672584"/>
            <a:ext cx="228600" cy="228600"/>
          </a:xfrm>
          <a:prstGeom prst="rect">
            <a:avLst/>
          </a:prstGeom>
        </p:spPr>
      </p:pic>
      <p:pic>
        <p:nvPicPr>
          <p:cNvPr id="96" name="Picture 9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4443984"/>
            <a:ext cx="228600" cy="2286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80467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173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38528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938528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38528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938528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167128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67128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938528"/>
            <a:ext cx="228600" cy="22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1938528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938528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1938528"/>
            <a:ext cx="228600" cy="228600"/>
          </a:xfrm>
          <a:prstGeom prst="rect">
            <a:avLst/>
          </a:prstGeom>
        </p:spPr>
      </p:pic>
      <p:pic>
        <p:nvPicPr>
          <p:cNvPr id="14" name="Picture 1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938528"/>
            <a:ext cx="228600" cy="228600"/>
          </a:xfrm>
          <a:prstGeom prst="rect">
            <a:avLst/>
          </a:prstGeom>
        </p:spPr>
      </p:pic>
      <p:pic>
        <p:nvPicPr>
          <p:cNvPr id="15" name="Picture 1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167128"/>
            <a:ext cx="228600" cy="228600"/>
          </a:xfrm>
          <a:prstGeom prst="rect">
            <a:avLst/>
          </a:prstGeom>
        </p:spPr>
      </p:pic>
      <p:pic>
        <p:nvPicPr>
          <p:cNvPr id="16" name="Picture 1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2167128"/>
            <a:ext cx="228600" cy="228600"/>
          </a:xfrm>
          <a:prstGeom prst="rect">
            <a:avLst/>
          </a:prstGeom>
        </p:spPr>
      </p:pic>
      <p:pic>
        <p:nvPicPr>
          <p:cNvPr id="17" name="Picture 1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938528"/>
            <a:ext cx="228600" cy="228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60920" y="658368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19" name="Picture 1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1938528"/>
            <a:ext cx="228600" cy="228600"/>
          </a:xfrm>
          <a:prstGeom prst="rect">
            <a:avLst/>
          </a:prstGeom>
        </p:spPr>
      </p:pic>
      <p:pic>
        <p:nvPicPr>
          <p:cNvPr id="20" name="Picture 1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1938528"/>
            <a:ext cx="228600" cy="228600"/>
          </a:xfrm>
          <a:prstGeom prst="rect">
            <a:avLst/>
          </a:prstGeom>
        </p:spPr>
      </p:pic>
      <p:pic>
        <p:nvPicPr>
          <p:cNvPr id="21" name="Picture 2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1938528"/>
            <a:ext cx="228600" cy="228600"/>
          </a:xfrm>
          <a:prstGeom prst="rect">
            <a:avLst/>
          </a:prstGeom>
        </p:spPr>
      </p:pic>
      <p:pic>
        <p:nvPicPr>
          <p:cNvPr id="22" name="Picture 2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938528"/>
            <a:ext cx="228600" cy="228600"/>
          </a:xfrm>
          <a:prstGeom prst="rect">
            <a:avLst/>
          </a:prstGeom>
        </p:spPr>
      </p:pic>
      <p:pic>
        <p:nvPicPr>
          <p:cNvPr id="23" name="Picture 2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2167128"/>
            <a:ext cx="228600" cy="228600"/>
          </a:xfrm>
          <a:prstGeom prst="rect">
            <a:avLst/>
          </a:prstGeom>
        </p:spPr>
      </p:pic>
      <p:pic>
        <p:nvPicPr>
          <p:cNvPr id="24" name="Picture 2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2167128"/>
            <a:ext cx="228600" cy="228600"/>
          </a:xfrm>
          <a:prstGeom prst="rect">
            <a:avLst/>
          </a:prstGeom>
        </p:spPr>
      </p:pic>
      <p:pic>
        <p:nvPicPr>
          <p:cNvPr id="25" name="Picture 2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1938528"/>
            <a:ext cx="228600" cy="228600"/>
          </a:xfrm>
          <a:prstGeom prst="rect">
            <a:avLst/>
          </a:prstGeom>
        </p:spPr>
      </p:pic>
      <p:pic>
        <p:nvPicPr>
          <p:cNvPr id="26" name="Picture 2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1938528"/>
            <a:ext cx="228600" cy="228600"/>
          </a:xfrm>
          <a:prstGeom prst="rect">
            <a:avLst/>
          </a:prstGeom>
        </p:spPr>
      </p:pic>
      <p:pic>
        <p:nvPicPr>
          <p:cNvPr id="27" name="Picture 2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938528"/>
            <a:ext cx="228600" cy="2286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173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29" name="Picture 2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77056"/>
            <a:ext cx="228600" cy="228600"/>
          </a:xfrm>
          <a:prstGeom prst="rect">
            <a:avLst/>
          </a:prstGeom>
        </p:spPr>
      </p:pic>
      <p:pic>
        <p:nvPicPr>
          <p:cNvPr id="30" name="Picture 2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3877056"/>
            <a:ext cx="228600" cy="228600"/>
          </a:xfrm>
          <a:prstGeom prst="rect">
            <a:avLst/>
          </a:prstGeom>
        </p:spPr>
      </p:pic>
      <p:pic>
        <p:nvPicPr>
          <p:cNvPr id="31" name="Picture 3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3877056"/>
            <a:ext cx="228600" cy="228600"/>
          </a:xfrm>
          <a:prstGeom prst="rect">
            <a:avLst/>
          </a:prstGeom>
        </p:spPr>
      </p:pic>
      <p:pic>
        <p:nvPicPr>
          <p:cNvPr id="32" name="Picture 3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3877056"/>
            <a:ext cx="228600" cy="228600"/>
          </a:xfrm>
          <a:prstGeom prst="rect">
            <a:avLst/>
          </a:prstGeom>
        </p:spPr>
      </p:pic>
      <p:pic>
        <p:nvPicPr>
          <p:cNvPr id="33" name="Picture 3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3877056"/>
            <a:ext cx="228600" cy="228600"/>
          </a:xfrm>
          <a:prstGeom prst="rect">
            <a:avLst/>
          </a:prstGeom>
        </p:spPr>
      </p:pic>
      <p:pic>
        <p:nvPicPr>
          <p:cNvPr id="34" name="Picture 3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4105656"/>
            <a:ext cx="228600" cy="228600"/>
          </a:xfrm>
          <a:prstGeom prst="rect">
            <a:avLst/>
          </a:prstGeom>
        </p:spPr>
      </p:pic>
      <p:pic>
        <p:nvPicPr>
          <p:cNvPr id="35" name="Picture 3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4105656"/>
            <a:ext cx="228600" cy="228600"/>
          </a:xfrm>
          <a:prstGeom prst="rect">
            <a:avLst/>
          </a:prstGeom>
        </p:spPr>
      </p:pic>
      <p:pic>
        <p:nvPicPr>
          <p:cNvPr id="36" name="Picture 3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105656"/>
            <a:ext cx="228600" cy="228600"/>
          </a:xfrm>
          <a:prstGeom prst="rect">
            <a:avLst/>
          </a:prstGeom>
        </p:spPr>
      </p:pic>
      <p:pic>
        <p:nvPicPr>
          <p:cNvPr id="37" name="Picture 3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4105656"/>
            <a:ext cx="228600" cy="228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3891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39" name="Picture 3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3877056"/>
            <a:ext cx="228600" cy="228600"/>
          </a:xfrm>
          <a:prstGeom prst="rect">
            <a:avLst/>
          </a:prstGeom>
        </p:spPr>
      </p:pic>
      <p:pic>
        <p:nvPicPr>
          <p:cNvPr id="40" name="Picture 3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3877056"/>
            <a:ext cx="228600" cy="228600"/>
          </a:xfrm>
          <a:prstGeom prst="rect">
            <a:avLst/>
          </a:prstGeom>
        </p:spPr>
      </p:pic>
      <p:pic>
        <p:nvPicPr>
          <p:cNvPr id="41" name="Picture 4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3877056"/>
            <a:ext cx="228600" cy="228600"/>
          </a:xfrm>
          <a:prstGeom prst="rect">
            <a:avLst/>
          </a:prstGeom>
        </p:spPr>
      </p:pic>
      <p:pic>
        <p:nvPicPr>
          <p:cNvPr id="42" name="Picture 4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3877056"/>
            <a:ext cx="228600" cy="228600"/>
          </a:xfrm>
          <a:prstGeom prst="rect">
            <a:avLst/>
          </a:prstGeom>
        </p:spPr>
      </p:pic>
      <p:pic>
        <p:nvPicPr>
          <p:cNvPr id="43" name="Picture 4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4105656"/>
            <a:ext cx="228600" cy="228600"/>
          </a:xfrm>
          <a:prstGeom prst="rect">
            <a:avLst/>
          </a:prstGeom>
        </p:spPr>
      </p:pic>
      <p:pic>
        <p:nvPicPr>
          <p:cNvPr id="44" name="Picture 4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877056"/>
            <a:ext cx="228600" cy="228600"/>
          </a:xfrm>
          <a:prstGeom prst="rect">
            <a:avLst/>
          </a:prstGeom>
        </p:spPr>
      </p:pic>
      <p:pic>
        <p:nvPicPr>
          <p:cNvPr id="45" name="Picture 4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877056"/>
            <a:ext cx="228600" cy="228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360920" y="259689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3877056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  <a:r>
              <a:t>0</a:t>
            </a:r>
          </a:p>
        </p:txBody>
      </p:sp>
      <p:pic>
        <p:nvPicPr>
          <p:cNvPr id="48" name="Picture 4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877056"/>
            <a:ext cx="228600" cy="228600"/>
          </a:xfrm>
          <a:prstGeom prst="rect">
            <a:avLst/>
          </a:prstGeom>
        </p:spPr>
      </p:pic>
      <p:pic>
        <p:nvPicPr>
          <p:cNvPr id="49" name="Picture 4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60" y="3877056"/>
            <a:ext cx="228600" cy="228600"/>
          </a:xfrm>
          <a:prstGeom prst="rect">
            <a:avLst/>
          </a:prstGeom>
        </p:spPr>
      </p:pic>
      <p:pic>
        <p:nvPicPr>
          <p:cNvPr id="50" name="Picture 4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877056"/>
            <a:ext cx="228600" cy="228600"/>
          </a:xfrm>
          <a:prstGeom prst="rect">
            <a:avLst/>
          </a:prstGeom>
        </p:spPr>
      </p:pic>
      <p:pic>
        <p:nvPicPr>
          <p:cNvPr id="51" name="Picture 5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0" y="3877056"/>
            <a:ext cx="228600" cy="22860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4173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53" name="Picture 5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5815584"/>
            <a:ext cx="228600" cy="228600"/>
          </a:xfrm>
          <a:prstGeom prst="rect">
            <a:avLst/>
          </a:prstGeom>
        </p:spPr>
      </p:pic>
      <p:pic>
        <p:nvPicPr>
          <p:cNvPr id="54" name="Picture 5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5815584"/>
            <a:ext cx="228600" cy="228600"/>
          </a:xfrm>
          <a:prstGeom prst="rect">
            <a:avLst/>
          </a:prstGeom>
        </p:spPr>
      </p:pic>
      <p:pic>
        <p:nvPicPr>
          <p:cNvPr id="55" name="Picture 5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5815584"/>
            <a:ext cx="228600" cy="228600"/>
          </a:xfrm>
          <a:prstGeom prst="rect">
            <a:avLst/>
          </a:prstGeom>
        </p:spPr>
      </p:pic>
      <p:pic>
        <p:nvPicPr>
          <p:cNvPr id="56" name="Picture 5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5815584"/>
            <a:ext cx="228600" cy="228600"/>
          </a:xfrm>
          <a:prstGeom prst="rect">
            <a:avLst/>
          </a:prstGeom>
        </p:spPr>
      </p:pic>
      <p:pic>
        <p:nvPicPr>
          <p:cNvPr id="57" name="Picture 5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5815584"/>
            <a:ext cx="228600" cy="228600"/>
          </a:xfrm>
          <a:prstGeom prst="rect">
            <a:avLst/>
          </a:prstGeom>
        </p:spPr>
      </p:pic>
      <p:pic>
        <p:nvPicPr>
          <p:cNvPr id="58" name="Picture 5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5815584"/>
            <a:ext cx="228600" cy="228600"/>
          </a:xfrm>
          <a:prstGeom prst="rect">
            <a:avLst/>
          </a:prstGeom>
        </p:spPr>
      </p:pic>
      <p:pic>
        <p:nvPicPr>
          <p:cNvPr id="59" name="Picture 5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5815584"/>
            <a:ext cx="228600" cy="228600"/>
          </a:xfrm>
          <a:prstGeom prst="rect">
            <a:avLst/>
          </a:prstGeom>
        </p:spPr>
      </p:pic>
      <p:pic>
        <p:nvPicPr>
          <p:cNvPr id="60" name="Picture 5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60" y="5815584"/>
            <a:ext cx="228600" cy="228600"/>
          </a:xfrm>
          <a:prstGeom prst="rect">
            <a:avLst/>
          </a:prstGeom>
        </p:spPr>
      </p:pic>
      <p:pic>
        <p:nvPicPr>
          <p:cNvPr id="61" name="Picture 6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6044184"/>
            <a:ext cx="228600" cy="228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3891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3" name="Picture 6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5815584"/>
            <a:ext cx="228600" cy="228600"/>
          </a:xfrm>
          <a:prstGeom prst="rect">
            <a:avLst/>
          </a:prstGeom>
        </p:spPr>
      </p:pic>
      <p:pic>
        <p:nvPicPr>
          <p:cNvPr id="64" name="Picture 6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5815584"/>
            <a:ext cx="228600" cy="228600"/>
          </a:xfrm>
          <a:prstGeom prst="rect">
            <a:avLst/>
          </a:prstGeom>
        </p:spPr>
      </p:pic>
      <p:pic>
        <p:nvPicPr>
          <p:cNvPr id="65" name="Picture 6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5815584"/>
            <a:ext cx="228600" cy="228600"/>
          </a:xfrm>
          <a:prstGeom prst="rect">
            <a:avLst/>
          </a:prstGeom>
        </p:spPr>
      </p:pic>
      <p:pic>
        <p:nvPicPr>
          <p:cNvPr id="66" name="Picture 6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5815584"/>
            <a:ext cx="228600" cy="2286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7360920" y="4535424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  <p:pic>
        <p:nvPicPr>
          <p:cNvPr id="68" name="Picture 6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5815584"/>
            <a:ext cx="228600" cy="228600"/>
          </a:xfrm>
          <a:prstGeom prst="rect">
            <a:avLst/>
          </a:prstGeom>
        </p:spPr>
      </p:pic>
      <p:pic>
        <p:nvPicPr>
          <p:cNvPr id="69" name="Picture 6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5815584"/>
            <a:ext cx="228600" cy="228600"/>
          </a:xfrm>
          <a:prstGeom prst="rect">
            <a:avLst/>
          </a:prstGeom>
        </p:spPr>
      </p:pic>
      <p:pic>
        <p:nvPicPr>
          <p:cNvPr id="70" name="Picture 6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5815584"/>
            <a:ext cx="228600" cy="228600"/>
          </a:xfrm>
          <a:prstGeom prst="rect">
            <a:avLst/>
          </a:prstGeom>
        </p:spPr>
      </p:pic>
      <p:pic>
        <p:nvPicPr>
          <p:cNvPr id="71" name="Picture 7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815584"/>
            <a:ext cx="228600" cy="228600"/>
          </a:xfrm>
          <a:prstGeom prst="rect">
            <a:avLst/>
          </a:prstGeom>
        </p:spPr>
      </p:pic>
      <p:pic>
        <p:nvPicPr>
          <p:cNvPr id="72" name="Picture 7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0" y="6044184"/>
            <a:ext cx="228600" cy="228600"/>
          </a:xfrm>
          <a:prstGeom prst="rect">
            <a:avLst/>
          </a:prstGeom>
        </p:spPr>
      </p:pic>
      <p:pic>
        <p:nvPicPr>
          <p:cNvPr id="73" name="Picture 7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60" y="6044184"/>
            <a:ext cx="228600" cy="228600"/>
          </a:xfrm>
          <a:prstGeom prst="rect">
            <a:avLst/>
          </a:prstGeom>
        </p:spPr>
      </p:pic>
      <p:pic>
        <p:nvPicPr>
          <p:cNvPr id="74" name="Picture 7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815584"/>
            <a:ext cx="228600" cy="228600"/>
          </a:xfrm>
          <a:prstGeom prst="rect">
            <a:avLst/>
          </a:prstGeom>
        </p:spPr>
      </p:pic>
      <p:pic>
        <p:nvPicPr>
          <p:cNvPr id="75" name="Picture 7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5815584"/>
            <a:ext cx="228600" cy="228600"/>
          </a:xfrm>
          <a:prstGeom prst="rect">
            <a:avLst/>
          </a:prstGeom>
        </p:spPr>
      </p:pic>
      <p:pic>
        <p:nvPicPr>
          <p:cNvPr id="76" name="Picture 7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5815584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