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44752"/>
            <a:ext cx="228600" cy="228600"/>
          </a:xfrm>
          <a:prstGeom prst="rect">
            <a:avLst/>
          </a:prstGeom>
        </p:spPr>
      </p:pic>
      <p:pic>
        <p:nvPicPr>
          <p:cNvPr id="3" name="Picture 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44752"/>
            <a:ext cx="228600" cy="228600"/>
          </a:xfrm>
          <a:prstGeom prst="rect">
            <a:avLst/>
          </a:prstGeom>
        </p:spPr>
      </p:pic>
      <p:pic>
        <p:nvPicPr>
          <p:cNvPr id="4" name="Picture 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44752"/>
            <a:ext cx="228600" cy="228600"/>
          </a:xfrm>
          <a:prstGeom prst="rect">
            <a:avLst/>
          </a:prstGeom>
        </p:spPr>
      </p:pic>
      <p:pic>
        <p:nvPicPr>
          <p:cNvPr id="5" name="Picture 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44752"/>
            <a:ext cx="228600" cy="228600"/>
          </a:xfrm>
          <a:prstGeom prst="rect">
            <a:avLst/>
          </a:prstGeom>
        </p:spPr>
      </p:pic>
      <p:pic>
        <p:nvPicPr>
          <p:cNvPr id="6" name="Picture 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444752"/>
            <a:ext cx="228600" cy="228600"/>
          </a:xfrm>
          <a:prstGeom prst="rect">
            <a:avLst/>
          </a:prstGeom>
        </p:spPr>
      </p:pic>
      <p:pic>
        <p:nvPicPr>
          <p:cNvPr id="7" name="Picture 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444752"/>
            <a:ext cx="228600" cy="228600"/>
          </a:xfrm>
          <a:prstGeom prst="rect">
            <a:avLst/>
          </a:prstGeom>
        </p:spPr>
      </p:pic>
      <p:pic>
        <p:nvPicPr>
          <p:cNvPr id="8" name="Picture 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6152"/>
            <a:ext cx="228600" cy="228600"/>
          </a:xfrm>
          <a:prstGeom prst="rect">
            <a:avLst/>
          </a:prstGeom>
        </p:spPr>
      </p:pic>
      <p:pic>
        <p:nvPicPr>
          <p:cNvPr id="9" name="Picture 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87752"/>
            <a:ext cx="228600" cy="228600"/>
          </a:xfrm>
          <a:prstGeom prst="rect">
            <a:avLst/>
          </a:prstGeom>
        </p:spPr>
      </p:pic>
      <p:pic>
        <p:nvPicPr>
          <p:cNvPr id="10" name="Picture 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87752"/>
            <a:ext cx="228600" cy="228600"/>
          </a:xfrm>
          <a:prstGeom prst="rect">
            <a:avLst/>
          </a:prstGeom>
        </p:spPr>
      </p:pic>
      <p:pic>
        <p:nvPicPr>
          <p:cNvPr id="11" name="Picture 1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87752"/>
            <a:ext cx="228600" cy="228600"/>
          </a:xfrm>
          <a:prstGeom prst="rect">
            <a:avLst/>
          </a:prstGeom>
        </p:spPr>
      </p:pic>
      <p:pic>
        <p:nvPicPr>
          <p:cNvPr id="12" name="Picture 1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87752"/>
            <a:ext cx="228600" cy="228600"/>
          </a:xfrm>
          <a:prstGeom prst="rect">
            <a:avLst/>
          </a:prstGeom>
        </p:spPr>
      </p:pic>
      <p:pic>
        <p:nvPicPr>
          <p:cNvPr id="13" name="Picture 1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87752"/>
            <a:ext cx="228600" cy="228600"/>
          </a:xfrm>
          <a:prstGeom prst="rect">
            <a:avLst/>
          </a:prstGeom>
        </p:spPr>
      </p:pic>
      <p:pic>
        <p:nvPicPr>
          <p:cNvPr id="14" name="Picture 1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87752"/>
            <a:ext cx="228600" cy="228600"/>
          </a:xfrm>
          <a:prstGeom prst="rect">
            <a:avLst/>
          </a:prstGeom>
        </p:spPr>
      </p:pic>
      <p:pic>
        <p:nvPicPr>
          <p:cNvPr id="15" name="Picture 1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816352"/>
            <a:ext cx="228600" cy="228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103120" y="2587752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7" name="Picture 1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444752"/>
            <a:ext cx="228600" cy="228600"/>
          </a:xfrm>
          <a:prstGeom prst="rect">
            <a:avLst/>
          </a:prstGeom>
        </p:spPr>
      </p:pic>
      <p:pic>
        <p:nvPicPr>
          <p:cNvPr id="18" name="Picture 1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444752"/>
            <a:ext cx="228600" cy="228600"/>
          </a:xfrm>
          <a:prstGeom prst="rect">
            <a:avLst/>
          </a:prstGeom>
        </p:spPr>
      </p:pic>
      <p:pic>
        <p:nvPicPr>
          <p:cNvPr id="19" name="Picture 1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44752"/>
            <a:ext cx="228600" cy="228600"/>
          </a:xfrm>
          <a:prstGeom prst="rect">
            <a:avLst/>
          </a:prstGeom>
        </p:spPr>
      </p:pic>
      <p:pic>
        <p:nvPicPr>
          <p:cNvPr id="20" name="Picture 1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444752"/>
            <a:ext cx="228600" cy="228600"/>
          </a:xfrm>
          <a:prstGeom prst="rect">
            <a:avLst/>
          </a:prstGeom>
        </p:spPr>
      </p:pic>
      <p:pic>
        <p:nvPicPr>
          <p:cNvPr id="21" name="Picture 2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2587752"/>
            <a:ext cx="228600" cy="228600"/>
          </a:xfrm>
          <a:prstGeom prst="rect">
            <a:avLst/>
          </a:prstGeom>
        </p:spPr>
      </p:pic>
      <p:pic>
        <p:nvPicPr>
          <p:cNvPr id="22" name="Picture 2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2587752"/>
            <a:ext cx="228600" cy="228600"/>
          </a:xfrm>
          <a:prstGeom prst="rect">
            <a:avLst/>
          </a:prstGeom>
        </p:spPr>
      </p:pic>
      <p:pic>
        <p:nvPicPr>
          <p:cNvPr id="23" name="Picture 2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2587752"/>
            <a:ext cx="228600" cy="2286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074920" y="2587752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5" name="Picture 2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444752"/>
            <a:ext cx="228600" cy="228600"/>
          </a:xfrm>
          <a:prstGeom prst="rect">
            <a:avLst/>
          </a:prstGeom>
        </p:spPr>
      </p:pic>
      <p:pic>
        <p:nvPicPr>
          <p:cNvPr id="26" name="Picture 2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444752"/>
            <a:ext cx="228600" cy="228600"/>
          </a:xfrm>
          <a:prstGeom prst="rect">
            <a:avLst/>
          </a:prstGeom>
        </p:spPr>
      </p:pic>
      <p:pic>
        <p:nvPicPr>
          <p:cNvPr id="27" name="Picture 2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444752"/>
            <a:ext cx="228600" cy="228600"/>
          </a:xfrm>
          <a:prstGeom prst="rect">
            <a:avLst/>
          </a:prstGeom>
        </p:spPr>
      </p:pic>
      <p:pic>
        <p:nvPicPr>
          <p:cNvPr id="28" name="Picture 2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444752"/>
            <a:ext cx="228600" cy="228600"/>
          </a:xfrm>
          <a:prstGeom prst="rect">
            <a:avLst/>
          </a:prstGeom>
        </p:spPr>
      </p:pic>
      <p:pic>
        <p:nvPicPr>
          <p:cNvPr id="29" name="Picture 2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444752"/>
            <a:ext cx="228600" cy="228600"/>
          </a:xfrm>
          <a:prstGeom prst="rect">
            <a:avLst/>
          </a:prstGeom>
        </p:spPr>
      </p:pic>
      <p:pic>
        <p:nvPicPr>
          <p:cNvPr id="30" name="Picture 2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1444752"/>
            <a:ext cx="228600" cy="228600"/>
          </a:xfrm>
          <a:prstGeom prst="rect">
            <a:avLst/>
          </a:prstGeom>
        </p:spPr>
      </p:pic>
      <p:pic>
        <p:nvPicPr>
          <p:cNvPr id="31" name="Picture 3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216152"/>
            <a:ext cx="228600" cy="228600"/>
          </a:xfrm>
          <a:prstGeom prst="rect">
            <a:avLst/>
          </a:prstGeom>
        </p:spPr>
      </p:pic>
      <p:pic>
        <p:nvPicPr>
          <p:cNvPr id="32" name="Picture 3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216152"/>
            <a:ext cx="228600" cy="228600"/>
          </a:xfrm>
          <a:prstGeom prst="rect">
            <a:avLst/>
          </a:prstGeom>
        </p:spPr>
      </p:pic>
      <p:pic>
        <p:nvPicPr>
          <p:cNvPr id="33" name="Picture 3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216152"/>
            <a:ext cx="228600" cy="2286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675120" y="2587752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5" name="Picture 3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700" y="2587752"/>
            <a:ext cx="228600" cy="228600"/>
          </a:xfrm>
          <a:prstGeom prst="rect">
            <a:avLst/>
          </a:prstGeom>
        </p:spPr>
      </p:pic>
      <p:pic>
        <p:nvPicPr>
          <p:cNvPr id="36" name="Picture 3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0" y="2587752"/>
            <a:ext cx="228600" cy="228600"/>
          </a:xfrm>
          <a:prstGeom prst="rect">
            <a:avLst/>
          </a:prstGeom>
        </p:spPr>
      </p:pic>
      <p:pic>
        <p:nvPicPr>
          <p:cNvPr id="37" name="Picture 3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0" y="2587752"/>
            <a:ext cx="228600" cy="228600"/>
          </a:xfrm>
          <a:prstGeom prst="rect">
            <a:avLst/>
          </a:prstGeom>
        </p:spPr>
      </p:pic>
      <p:pic>
        <p:nvPicPr>
          <p:cNvPr id="38" name="Picture 3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032504"/>
            <a:ext cx="228600" cy="228600"/>
          </a:xfrm>
          <a:prstGeom prst="rect">
            <a:avLst/>
          </a:prstGeom>
        </p:spPr>
      </p:pic>
      <p:pic>
        <p:nvPicPr>
          <p:cNvPr id="39" name="Picture 3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032504"/>
            <a:ext cx="228600" cy="228600"/>
          </a:xfrm>
          <a:prstGeom prst="rect">
            <a:avLst/>
          </a:prstGeom>
        </p:spPr>
      </p:pic>
      <p:pic>
        <p:nvPicPr>
          <p:cNvPr id="40" name="Picture 3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032504"/>
            <a:ext cx="228600" cy="228600"/>
          </a:xfrm>
          <a:prstGeom prst="rect">
            <a:avLst/>
          </a:prstGeom>
        </p:spPr>
      </p:pic>
      <p:pic>
        <p:nvPicPr>
          <p:cNvPr id="41" name="Picture 4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032504"/>
            <a:ext cx="228600" cy="228600"/>
          </a:xfrm>
          <a:prstGeom prst="rect">
            <a:avLst/>
          </a:prstGeom>
        </p:spPr>
      </p:pic>
      <p:pic>
        <p:nvPicPr>
          <p:cNvPr id="42" name="Picture 4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032504"/>
            <a:ext cx="228600" cy="228600"/>
          </a:xfrm>
          <a:prstGeom prst="rect">
            <a:avLst/>
          </a:prstGeom>
        </p:spPr>
      </p:pic>
      <p:pic>
        <p:nvPicPr>
          <p:cNvPr id="43" name="Picture 4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032504"/>
            <a:ext cx="228600" cy="228600"/>
          </a:xfrm>
          <a:prstGeom prst="rect">
            <a:avLst/>
          </a:prstGeom>
        </p:spPr>
      </p:pic>
      <p:pic>
        <p:nvPicPr>
          <p:cNvPr id="44" name="Picture 4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03904"/>
            <a:ext cx="228600" cy="228600"/>
          </a:xfrm>
          <a:prstGeom prst="rect">
            <a:avLst/>
          </a:prstGeom>
        </p:spPr>
      </p:pic>
      <p:pic>
        <p:nvPicPr>
          <p:cNvPr id="45" name="Picture 4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803904"/>
            <a:ext cx="228600" cy="228600"/>
          </a:xfrm>
          <a:prstGeom prst="rect">
            <a:avLst/>
          </a:prstGeom>
        </p:spPr>
      </p:pic>
      <p:pic>
        <p:nvPicPr>
          <p:cNvPr id="46" name="Picture 4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803904"/>
            <a:ext cx="228600" cy="2286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31520" y="517550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48" name="Picture 4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5175504"/>
            <a:ext cx="228600" cy="228600"/>
          </a:xfrm>
          <a:prstGeom prst="rect">
            <a:avLst/>
          </a:prstGeom>
        </p:spPr>
      </p:pic>
      <p:pic>
        <p:nvPicPr>
          <p:cNvPr id="49" name="Picture 4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175504"/>
            <a:ext cx="228600" cy="228600"/>
          </a:xfrm>
          <a:prstGeom prst="rect">
            <a:avLst/>
          </a:prstGeom>
        </p:spPr>
      </p:pic>
      <p:pic>
        <p:nvPicPr>
          <p:cNvPr id="50" name="Picture 4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4032504"/>
            <a:ext cx="228600" cy="228600"/>
          </a:xfrm>
          <a:prstGeom prst="rect">
            <a:avLst/>
          </a:prstGeom>
        </p:spPr>
      </p:pic>
      <p:pic>
        <p:nvPicPr>
          <p:cNvPr id="51" name="Picture 5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4032504"/>
            <a:ext cx="228600" cy="228600"/>
          </a:xfrm>
          <a:prstGeom prst="rect">
            <a:avLst/>
          </a:prstGeom>
        </p:spPr>
      </p:pic>
      <p:pic>
        <p:nvPicPr>
          <p:cNvPr id="52" name="Picture 5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4032504"/>
            <a:ext cx="228600" cy="228600"/>
          </a:xfrm>
          <a:prstGeom prst="rect">
            <a:avLst/>
          </a:prstGeom>
        </p:spPr>
      </p:pic>
      <p:pic>
        <p:nvPicPr>
          <p:cNvPr id="53" name="Picture 5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032504"/>
            <a:ext cx="228600" cy="228600"/>
          </a:xfrm>
          <a:prstGeom prst="rect">
            <a:avLst/>
          </a:prstGeom>
        </p:spPr>
      </p:pic>
      <p:pic>
        <p:nvPicPr>
          <p:cNvPr id="54" name="Picture 5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4032504"/>
            <a:ext cx="228600" cy="228600"/>
          </a:xfrm>
          <a:prstGeom prst="rect">
            <a:avLst/>
          </a:prstGeom>
        </p:spPr>
      </p:pic>
      <p:pic>
        <p:nvPicPr>
          <p:cNvPr id="55" name="Picture 5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032504"/>
            <a:ext cx="228600" cy="228600"/>
          </a:xfrm>
          <a:prstGeom prst="rect">
            <a:avLst/>
          </a:prstGeom>
        </p:spPr>
      </p:pic>
      <p:pic>
        <p:nvPicPr>
          <p:cNvPr id="56" name="Picture 5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803904"/>
            <a:ext cx="228600" cy="228600"/>
          </a:xfrm>
          <a:prstGeom prst="rect">
            <a:avLst/>
          </a:prstGeom>
        </p:spPr>
      </p:pic>
      <p:pic>
        <p:nvPicPr>
          <p:cNvPr id="57" name="Picture 5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803904"/>
            <a:ext cx="228600" cy="228600"/>
          </a:xfrm>
          <a:prstGeom prst="rect">
            <a:avLst/>
          </a:prstGeom>
        </p:spPr>
      </p:pic>
      <p:pic>
        <p:nvPicPr>
          <p:cNvPr id="58" name="Picture 5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3803904"/>
            <a:ext cx="228600" cy="2286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3703320" y="517550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60" name="Picture 5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5175504"/>
            <a:ext cx="228600" cy="228600"/>
          </a:xfrm>
          <a:prstGeom prst="rect">
            <a:avLst/>
          </a:prstGeom>
        </p:spPr>
      </p:pic>
      <p:pic>
        <p:nvPicPr>
          <p:cNvPr id="61" name="Picture 6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5175504"/>
            <a:ext cx="228600" cy="228600"/>
          </a:xfrm>
          <a:prstGeom prst="rect">
            <a:avLst/>
          </a:prstGeom>
        </p:spPr>
      </p:pic>
      <p:pic>
        <p:nvPicPr>
          <p:cNvPr id="62" name="Picture 6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5175504"/>
            <a:ext cx="228600" cy="228600"/>
          </a:xfrm>
          <a:prstGeom prst="rect">
            <a:avLst/>
          </a:prstGeom>
        </p:spPr>
      </p:pic>
      <p:pic>
        <p:nvPicPr>
          <p:cNvPr id="63" name="Picture 6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4032504"/>
            <a:ext cx="228600" cy="228600"/>
          </a:xfrm>
          <a:prstGeom prst="rect">
            <a:avLst/>
          </a:prstGeom>
        </p:spPr>
      </p:pic>
      <p:pic>
        <p:nvPicPr>
          <p:cNvPr id="64" name="Picture 6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032504"/>
            <a:ext cx="228600" cy="228600"/>
          </a:xfrm>
          <a:prstGeom prst="rect">
            <a:avLst/>
          </a:prstGeom>
        </p:spPr>
      </p:pic>
      <p:pic>
        <p:nvPicPr>
          <p:cNvPr id="65" name="Picture 6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4032504"/>
            <a:ext cx="228600" cy="228600"/>
          </a:xfrm>
          <a:prstGeom prst="rect">
            <a:avLst/>
          </a:prstGeom>
        </p:spPr>
      </p:pic>
      <p:pic>
        <p:nvPicPr>
          <p:cNvPr id="66" name="Picture 6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4032504"/>
            <a:ext cx="228600" cy="228600"/>
          </a:xfrm>
          <a:prstGeom prst="rect">
            <a:avLst/>
          </a:prstGeom>
        </p:spPr>
      </p:pic>
      <p:pic>
        <p:nvPicPr>
          <p:cNvPr id="67" name="Picture 6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4032504"/>
            <a:ext cx="228600" cy="228600"/>
          </a:xfrm>
          <a:prstGeom prst="rect">
            <a:avLst/>
          </a:prstGeom>
        </p:spPr>
      </p:pic>
      <p:pic>
        <p:nvPicPr>
          <p:cNvPr id="68" name="Picture 6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4032504"/>
            <a:ext cx="228600" cy="228600"/>
          </a:xfrm>
          <a:prstGeom prst="rect">
            <a:avLst/>
          </a:prstGeom>
        </p:spPr>
      </p:pic>
      <p:pic>
        <p:nvPicPr>
          <p:cNvPr id="69" name="Picture 6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3803904"/>
            <a:ext cx="228600" cy="228600"/>
          </a:xfrm>
          <a:prstGeom prst="rect">
            <a:avLst/>
          </a:prstGeom>
        </p:spPr>
      </p:pic>
      <p:pic>
        <p:nvPicPr>
          <p:cNvPr id="70" name="Picture 6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3803904"/>
            <a:ext cx="228600" cy="22860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6675120" y="517550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72" name="Picture 7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175504"/>
            <a:ext cx="228600" cy="228600"/>
          </a:xfrm>
          <a:prstGeom prst="rect">
            <a:avLst/>
          </a:prstGeom>
        </p:spPr>
      </p:pic>
      <p:pic>
        <p:nvPicPr>
          <p:cNvPr id="73" name="Picture 7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5175504"/>
            <a:ext cx="228600" cy="228600"/>
          </a:xfrm>
          <a:prstGeom prst="rect">
            <a:avLst/>
          </a:prstGeom>
        </p:spPr>
      </p:pic>
      <p:pic>
        <p:nvPicPr>
          <p:cNvPr id="74" name="Picture 7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5175504"/>
            <a:ext cx="228600" cy="228600"/>
          </a:xfrm>
          <a:prstGeom prst="rect">
            <a:avLst/>
          </a:prstGeom>
        </p:spPr>
      </p:pic>
      <p:pic>
        <p:nvPicPr>
          <p:cNvPr id="75" name="Picture 7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5175504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417320" y="2587752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" name="Picture 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444752"/>
            <a:ext cx="228600" cy="228600"/>
          </a:xfrm>
          <a:prstGeom prst="rect">
            <a:avLst/>
          </a:prstGeom>
        </p:spPr>
      </p:pic>
      <p:pic>
        <p:nvPicPr>
          <p:cNvPr id="4" name="Picture 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44752"/>
            <a:ext cx="228600" cy="228600"/>
          </a:xfrm>
          <a:prstGeom prst="rect">
            <a:avLst/>
          </a:prstGeom>
        </p:spPr>
      </p:pic>
      <p:pic>
        <p:nvPicPr>
          <p:cNvPr id="5" name="Picture 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444752"/>
            <a:ext cx="228600" cy="228600"/>
          </a:xfrm>
          <a:prstGeom prst="rect">
            <a:avLst/>
          </a:prstGeom>
        </p:spPr>
      </p:pic>
      <p:pic>
        <p:nvPicPr>
          <p:cNvPr id="6" name="Picture 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444752"/>
            <a:ext cx="228600" cy="228600"/>
          </a:xfrm>
          <a:prstGeom prst="rect">
            <a:avLst/>
          </a:prstGeom>
        </p:spPr>
      </p:pic>
      <p:pic>
        <p:nvPicPr>
          <p:cNvPr id="7" name="Picture 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44752"/>
            <a:ext cx="228600" cy="228600"/>
          </a:xfrm>
          <a:prstGeom prst="rect">
            <a:avLst/>
          </a:prstGeom>
        </p:spPr>
      </p:pic>
      <p:pic>
        <p:nvPicPr>
          <p:cNvPr id="8" name="Picture 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444752"/>
            <a:ext cx="228600" cy="228600"/>
          </a:xfrm>
          <a:prstGeom prst="rect">
            <a:avLst/>
          </a:prstGeom>
        </p:spPr>
      </p:pic>
      <p:pic>
        <p:nvPicPr>
          <p:cNvPr id="9" name="Picture 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444752"/>
            <a:ext cx="228600" cy="228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89120" y="2587752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1" name="Picture 1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1444752"/>
            <a:ext cx="228600" cy="228600"/>
          </a:xfrm>
          <a:prstGeom prst="rect">
            <a:avLst/>
          </a:prstGeom>
        </p:spPr>
      </p:pic>
      <p:pic>
        <p:nvPicPr>
          <p:cNvPr id="12" name="Picture 1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1444752"/>
            <a:ext cx="228600" cy="228600"/>
          </a:xfrm>
          <a:prstGeom prst="rect">
            <a:avLst/>
          </a:prstGeom>
        </p:spPr>
      </p:pic>
      <p:pic>
        <p:nvPicPr>
          <p:cNvPr id="13" name="Picture 1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1444752"/>
            <a:ext cx="228600" cy="228600"/>
          </a:xfrm>
          <a:prstGeom prst="rect">
            <a:avLst/>
          </a:prstGeom>
        </p:spPr>
      </p:pic>
      <p:pic>
        <p:nvPicPr>
          <p:cNvPr id="14" name="Picture 1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44752"/>
            <a:ext cx="228600" cy="228600"/>
          </a:xfrm>
          <a:prstGeom prst="rect">
            <a:avLst/>
          </a:prstGeom>
        </p:spPr>
      </p:pic>
      <p:pic>
        <p:nvPicPr>
          <p:cNvPr id="15" name="Picture 1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444752"/>
            <a:ext cx="228600" cy="228600"/>
          </a:xfrm>
          <a:prstGeom prst="rect">
            <a:avLst/>
          </a:prstGeom>
        </p:spPr>
      </p:pic>
      <p:pic>
        <p:nvPicPr>
          <p:cNvPr id="16" name="Picture 1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444752"/>
            <a:ext cx="228600" cy="228600"/>
          </a:xfrm>
          <a:prstGeom prst="rect">
            <a:avLst/>
          </a:prstGeom>
        </p:spPr>
      </p:pic>
      <p:pic>
        <p:nvPicPr>
          <p:cNvPr id="17" name="Picture 1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444752"/>
            <a:ext cx="228600" cy="228600"/>
          </a:xfrm>
          <a:prstGeom prst="rect">
            <a:avLst/>
          </a:prstGeom>
        </p:spPr>
      </p:pic>
      <p:pic>
        <p:nvPicPr>
          <p:cNvPr id="18" name="Picture 1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444752"/>
            <a:ext cx="228600" cy="228600"/>
          </a:xfrm>
          <a:prstGeom prst="rect">
            <a:avLst/>
          </a:prstGeom>
        </p:spPr>
      </p:pic>
      <p:pic>
        <p:nvPicPr>
          <p:cNvPr id="19" name="Picture 1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444752"/>
            <a:ext cx="228600" cy="228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360920" y="2587752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1" name="Picture 2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1444752"/>
            <a:ext cx="228600" cy="228600"/>
          </a:xfrm>
          <a:prstGeom prst="rect">
            <a:avLst/>
          </a:prstGeom>
        </p:spPr>
      </p:pic>
      <p:pic>
        <p:nvPicPr>
          <p:cNvPr id="22" name="Picture 2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100" y="1444752"/>
            <a:ext cx="228600" cy="228600"/>
          </a:xfrm>
          <a:prstGeom prst="rect">
            <a:avLst/>
          </a:prstGeom>
        </p:spPr>
      </p:pic>
      <p:pic>
        <p:nvPicPr>
          <p:cNvPr id="23" name="Picture 2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700" y="1444752"/>
            <a:ext cx="228600" cy="228600"/>
          </a:xfrm>
          <a:prstGeom prst="rect">
            <a:avLst/>
          </a:prstGeom>
        </p:spPr>
      </p:pic>
      <p:pic>
        <p:nvPicPr>
          <p:cNvPr id="24" name="Picture 2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0" y="1444752"/>
            <a:ext cx="228600" cy="228600"/>
          </a:xfrm>
          <a:prstGeom prst="rect">
            <a:avLst/>
          </a:prstGeom>
        </p:spPr>
      </p:pic>
      <p:pic>
        <p:nvPicPr>
          <p:cNvPr id="25" name="Picture 2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0" y="1444752"/>
            <a:ext cx="228600" cy="228600"/>
          </a:xfrm>
          <a:prstGeom prst="rect">
            <a:avLst/>
          </a:prstGeom>
        </p:spPr>
      </p:pic>
      <p:pic>
        <p:nvPicPr>
          <p:cNvPr id="26" name="Picture 2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0" y="1444752"/>
            <a:ext cx="228600" cy="2286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417320" y="517550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8" name="Picture 2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4032504"/>
            <a:ext cx="228600" cy="228600"/>
          </a:xfrm>
          <a:prstGeom prst="rect">
            <a:avLst/>
          </a:prstGeom>
        </p:spPr>
      </p:pic>
      <p:pic>
        <p:nvPicPr>
          <p:cNvPr id="29" name="Picture 2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032504"/>
            <a:ext cx="228600" cy="228600"/>
          </a:xfrm>
          <a:prstGeom prst="rect">
            <a:avLst/>
          </a:prstGeom>
        </p:spPr>
      </p:pic>
      <p:pic>
        <p:nvPicPr>
          <p:cNvPr id="30" name="Picture 2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032504"/>
            <a:ext cx="228600" cy="2286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389120" y="517550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2" name="Picture 3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4032504"/>
            <a:ext cx="228600" cy="228600"/>
          </a:xfrm>
          <a:prstGeom prst="rect">
            <a:avLst/>
          </a:prstGeom>
        </p:spPr>
      </p:pic>
      <p:pic>
        <p:nvPicPr>
          <p:cNvPr id="33" name="Picture 3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4032504"/>
            <a:ext cx="228600" cy="228600"/>
          </a:xfrm>
          <a:prstGeom prst="rect">
            <a:avLst/>
          </a:prstGeom>
        </p:spPr>
      </p:pic>
      <p:pic>
        <p:nvPicPr>
          <p:cNvPr id="34" name="Picture 3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4032504"/>
            <a:ext cx="228600" cy="228600"/>
          </a:xfrm>
          <a:prstGeom prst="rect">
            <a:avLst/>
          </a:prstGeom>
        </p:spPr>
      </p:pic>
      <p:pic>
        <p:nvPicPr>
          <p:cNvPr id="35" name="Picture 3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4032504"/>
            <a:ext cx="228600" cy="228600"/>
          </a:xfrm>
          <a:prstGeom prst="rect">
            <a:avLst/>
          </a:prstGeom>
        </p:spPr>
      </p:pic>
      <p:pic>
        <p:nvPicPr>
          <p:cNvPr id="36" name="Picture 3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4032504"/>
            <a:ext cx="228600" cy="228600"/>
          </a:xfrm>
          <a:prstGeom prst="rect">
            <a:avLst/>
          </a:prstGeom>
        </p:spPr>
      </p:pic>
      <p:pic>
        <p:nvPicPr>
          <p:cNvPr id="37" name="Picture 3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4032504"/>
            <a:ext cx="228600" cy="2286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360920" y="517550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9" name="Picture 3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4032504"/>
            <a:ext cx="228600" cy="228600"/>
          </a:xfrm>
          <a:prstGeom prst="rect">
            <a:avLst/>
          </a:prstGeom>
        </p:spPr>
      </p:pic>
      <p:pic>
        <p:nvPicPr>
          <p:cNvPr id="40" name="Picture 3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032504"/>
            <a:ext cx="228600" cy="228600"/>
          </a:xfrm>
          <a:prstGeom prst="rect">
            <a:avLst/>
          </a:prstGeom>
        </p:spPr>
      </p:pic>
      <p:pic>
        <p:nvPicPr>
          <p:cNvPr id="41" name="Picture 4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032504"/>
            <a:ext cx="228600" cy="228600"/>
          </a:xfrm>
          <a:prstGeom prst="rect">
            <a:avLst/>
          </a:prstGeom>
        </p:spPr>
      </p:pic>
      <p:pic>
        <p:nvPicPr>
          <p:cNvPr id="42" name="Picture 4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4032504"/>
            <a:ext cx="228600" cy="228600"/>
          </a:xfrm>
          <a:prstGeom prst="rect">
            <a:avLst/>
          </a:prstGeom>
        </p:spPr>
      </p:pic>
      <p:pic>
        <p:nvPicPr>
          <p:cNvPr id="43" name="Picture 4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032504"/>
            <a:ext cx="228600" cy="228600"/>
          </a:xfrm>
          <a:prstGeom prst="rect">
            <a:avLst/>
          </a:prstGeom>
        </p:spPr>
      </p:pic>
      <p:pic>
        <p:nvPicPr>
          <p:cNvPr id="44" name="Picture 4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4032504"/>
            <a:ext cx="228600" cy="2286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8046720" y="389534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587752"/>
            <a:ext cx="228600" cy="22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" y="1307592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4" name="Picture 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444752"/>
            <a:ext cx="228600" cy="228600"/>
          </a:xfrm>
          <a:prstGeom prst="rect">
            <a:avLst/>
          </a:prstGeom>
        </p:spPr>
      </p:pic>
      <p:pic>
        <p:nvPicPr>
          <p:cNvPr id="5" name="Picture 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587752"/>
            <a:ext cx="228600" cy="228600"/>
          </a:xfrm>
          <a:prstGeom prst="rect">
            <a:avLst/>
          </a:prstGeom>
        </p:spPr>
      </p:pic>
      <p:pic>
        <p:nvPicPr>
          <p:cNvPr id="6" name="Picture 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587752"/>
            <a:ext cx="228600" cy="228600"/>
          </a:xfrm>
          <a:prstGeom prst="rect">
            <a:avLst/>
          </a:prstGeom>
        </p:spPr>
      </p:pic>
      <p:pic>
        <p:nvPicPr>
          <p:cNvPr id="7" name="Picture 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587752"/>
            <a:ext cx="228600" cy="228600"/>
          </a:xfrm>
          <a:prstGeom prst="rect">
            <a:avLst/>
          </a:prstGeom>
        </p:spPr>
      </p:pic>
      <p:pic>
        <p:nvPicPr>
          <p:cNvPr id="8" name="Picture 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587752"/>
            <a:ext cx="228600" cy="228600"/>
          </a:xfrm>
          <a:prstGeom prst="rect">
            <a:avLst/>
          </a:prstGeom>
        </p:spPr>
      </p:pic>
      <p:pic>
        <p:nvPicPr>
          <p:cNvPr id="9" name="Picture 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587752"/>
            <a:ext cx="228600" cy="228600"/>
          </a:xfrm>
          <a:prstGeom prst="rect">
            <a:avLst/>
          </a:prstGeom>
        </p:spPr>
      </p:pic>
      <p:pic>
        <p:nvPicPr>
          <p:cNvPr id="10" name="Picture 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587752"/>
            <a:ext cx="228600" cy="228600"/>
          </a:xfrm>
          <a:prstGeom prst="rect">
            <a:avLst/>
          </a:prstGeom>
        </p:spPr>
      </p:pic>
      <p:pic>
        <p:nvPicPr>
          <p:cNvPr id="11" name="Picture 1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444752"/>
            <a:ext cx="228600" cy="228600"/>
          </a:xfrm>
          <a:prstGeom prst="rect">
            <a:avLst/>
          </a:prstGeom>
        </p:spPr>
      </p:pic>
      <p:pic>
        <p:nvPicPr>
          <p:cNvPr id="12" name="Picture 1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444752"/>
            <a:ext cx="228600" cy="228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74920" y="1307592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4" name="Picture 1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2587752"/>
            <a:ext cx="228600" cy="228600"/>
          </a:xfrm>
          <a:prstGeom prst="rect">
            <a:avLst/>
          </a:prstGeom>
        </p:spPr>
      </p:pic>
      <p:pic>
        <p:nvPicPr>
          <p:cNvPr id="15" name="Picture 1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0" y="2587752"/>
            <a:ext cx="228600" cy="228600"/>
          </a:xfrm>
          <a:prstGeom prst="rect">
            <a:avLst/>
          </a:prstGeom>
        </p:spPr>
      </p:pic>
      <p:pic>
        <p:nvPicPr>
          <p:cNvPr id="16" name="Picture 1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100" y="2587752"/>
            <a:ext cx="228600" cy="2286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75120" y="1307592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8" name="Picture 1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1444752"/>
            <a:ext cx="228600" cy="228600"/>
          </a:xfrm>
          <a:prstGeom prst="rect">
            <a:avLst/>
          </a:prstGeom>
        </p:spPr>
      </p:pic>
      <p:pic>
        <p:nvPicPr>
          <p:cNvPr id="19" name="Picture 1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444752"/>
            <a:ext cx="228600" cy="228600"/>
          </a:xfrm>
          <a:prstGeom prst="rect">
            <a:avLst/>
          </a:prstGeom>
        </p:spPr>
      </p:pic>
      <p:pic>
        <p:nvPicPr>
          <p:cNvPr id="20" name="Picture 1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5175504"/>
            <a:ext cx="228600" cy="228600"/>
          </a:xfrm>
          <a:prstGeom prst="rect">
            <a:avLst/>
          </a:prstGeom>
        </p:spPr>
      </p:pic>
      <p:pic>
        <p:nvPicPr>
          <p:cNvPr id="21" name="Picture 2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5175504"/>
            <a:ext cx="228600" cy="228600"/>
          </a:xfrm>
          <a:prstGeom prst="rect">
            <a:avLst/>
          </a:prstGeom>
        </p:spPr>
      </p:pic>
      <p:pic>
        <p:nvPicPr>
          <p:cNvPr id="22" name="Picture 2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5175504"/>
            <a:ext cx="228600" cy="228600"/>
          </a:xfrm>
          <a:prstGeom prst="rect">
            <a:avLst/>
          </a:prstGeom>
        </p:spPr>
      </p:pic>
      <p:pic>
        <p:nvPicPr>
          <p:cNvPr id="23" name="Picture 2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4032504"/>
            <a:ext cx="228600" cy="2286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03120" y="389534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5" name="Picture 2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5175504"/>
            <a:ext cx="228600" cy="228600"/>
          </a:xfrm>
          <a:prstGeom prst="rect">
            <a:avLst/>
          </a:prstGeom>
        </p:spPr>
      </p:pic>
      <p:pic>
        <p:nvPicPr>
          <p:cNvPr id="26" name="Picture 2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5175504"/>
            <a:ext cx="228600" cy="228600"/>
          </a:xfrm>
          <a:prstGeom prst="rect">
            <a:avLst/>
          </a:prstGeom>
        </p:spPr>
      </p:pic>
      <p:pic>
        <p:nvPicPr>
          <p:cNvPr id="27" name="Picture 2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5175504"/>
            <a:ext cx="228600" cy="228600"/>
          </a:xfrm>
          <a:prstGeom prst="rect">
            <a:avLst/>
          </a:prstGeom>
        </p:spPr>
      </p:pic>
      <p:pic>
        <p:nvPicPr>
          <p:cNvPr id="28" name="Picture 2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175504"/>
            <a:ext cx="228600" cy="228600"/>
          </a:xfrm>
          <a:prstGeom prst="rect">
            <a:avLst/>
          </a:prstGeom>
        </p:spPr>
      </p:pic>
      <p:pic>
        <p:nvPicPr>
          <p:cNvPr id="29" name="Picture 2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5175504"/>
            <a:ext cx="228600" cy="228600"/>
          </a:xfrm>
          <a:prstGeom prst="rect">
            <a:avLst/>
          </a:prstGeom>
        </p:spPr>
      </p:pic>
      <p:pic>
        <p:nvPicPr>
          <p:cNvPr id="30" name="Picture 2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5175504"/>
            <a:ext cx="228600" cy="228600"/>
          </a:xfrm>
          <a:prstGeom prst="rect">
            <a:avLst/>
          </a:prstGeom>
        </p:spPr>
      </p:pic>
      <p:pic>
        <p:nvPicPr>
          <p:cNvPr id="31" name="Picture 3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5404104"/>
            <a:ext cx="228600" cy="228600"/>
          </a:xfrm>
          <a:prstGeom prst="rect">
            <a:avLst/>
          </a:prstGeom>
        </p:spPr>
      </p:pic>
      <p:pic>
        <p:nvPicPr>
          <p:cNvPr id="32" name="Picture 3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5404104"/>
            <a:ext cx="228600" cy="228600"/>
          </a:xfrm>
          <a:prstGeom prst="rect">
            <a:avLst/>
          </a:prstGeom>
        </p:spPr>
      </p:pic>
      <p:pic>
        <p:nvPicPr>
          <p:cNvPr id="33" name="Picture 3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4032504"/>
            <a:ext cx="228600" cy="228600"/>
          </a:xfrm>
          <a:prstGeom prst="rect">
            <a:avLst/>
          </a:prstGeom>
        </p:spPr>
      </p:pic>
      <p:pic>
        <p:nvPicPr>
          <p:cNvPr id="34" name="Picture 3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4032504"/>
            <a:ext cx="228600" cy="228600"/>
          </a:xfrm>
          <a:prstGeom prst="rect">
            <a:avLst/>
          </a:prstGeom>
        </p:spPr>
      </p:pic>
      <p:pic>
        <p:nvPicPr>
          <p:cNvPr id="35" name="Picture 3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4032504"/>
            <a:ext cx="228600" cy="228600"/>
          </a:xfrm>
          <a:prstGeom prst="rect">
            <a:avLst/>
          </a:prstGeom>
        </p:spPr>
      </p:pic>
      <p:pic>
        <p:nvPicPr>
          <p:cNvPr id="36" name="Picture 3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4032504"/>
            <a:ext cx="228600" cy="228600"/>
          </a:xfrm>
          <a:prstGeom prst="rect">
            <a:avLst/>
          </a:prstGeom>
        </p:spPr>
      </p:pic>
      <p:pic>
        <p:nvPicPr>
          <p:cNvPr id="37" name="Picture 3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4032504"/>
            <a:ext cx="228600" cy="2286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074920" y="389534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9" name="Picture 3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5175504"/>
            <a:ext cx="228600" cy="228600"/>
          </a:xfrm>
          <a:prstGeom prst="rect">
            <a:avLst/>
          </a:prstGeom>
        </p:spPr>
      </p:pic>
      <p:pic>
        <p:nvPicPr>
          <p:cNvPr id="40" name="Picture 3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5175504"/>
            <a:ext cx="228600" cy="228600"/>
          </a:xfrm>
          <a:prstGeom prst="rect">
            <a:avLst/>
          </a:prstGeom>
        </p:spPr>
      </p:pic>
      <p:pic>
        <p:nvPicPr>
          <p:cNvPr id="41" name="Picture 4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5175504"/>
            <a:ext cx="228600" cy="228600"/>
          </a:xfrm>
          <a:prstGeom prst="rect">
            <a:avLst/>
          </a:prstGeom>
        </p:spPr>
      </p:pic>
      <p:pic>
        <p:nvPicPr>
          <p:cNvPr id="42" name="Picture 4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75504"/>
            <a:ext cx="228600" cy="228600"/>
          </a:xfrm>
          <a:prstGeom prst="rect">
            <a:avLst/>
          </a:prstGeom>
        </p:spPr>
      </p:pic>
      <p:pic>
        <p:nvPicPr>
          <p:cNvPr id="43" name="Picture 4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175504"/>
            <a:ext cx="228600" cy="228600"/>
          </a:xfrm>
          <a:prstGeom prst="rect">
            <a:avLst/>
          </a:prstGeom>
        </p:spPr>
      </p:pic>
      <p:pic>
        <p:nvPicPr>
          <p:cNvPr id="44" name="Picture 4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5175504"/>
            <a:ext cx="228600" cy="228600"/>
          </a:xfrm>
          <a:prstGeom prst="rect">
            <a:avLst/>
          </a:prstGeom>
        </p:spPr>
      </p:pic>
      <p:pic>
        <p:nvPicPr>
          <p:cNvPr id="45" name="Picture 4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5404104"/>
            <a:ext cx="228600" cy="228600"/>
          </a:xfrm>
          <a:prstGeom prst="rect">
            <a:avLst/>
          </a:prstGeom>
        </p:spPr>
      </p:pic>
      <p:pic>
        <p:nvPicPr>
          <p:cNvPr id="46" name="Picture 4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032504"/>
            <a:ext cx="228600" cy="228600"/>
          </a:xfrm>
          <a:prstGeom prst="rect">
            <a:avLst/>
          </a:prstGeom>
        </p:spPr>
      </p:pic>
      <p:pic>
        <p:nvPicPr>
          <p:cNvPr id="47" name="Picture 4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4032504"/>
            <a:ext cx="228600" cy="2286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046720" y="389534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417320" y="1307592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" name="Picture 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87752"/>
            <a:ext cx="228600" cy="228600"/>
          </a:xfrm>
          <a:prstGeom prst="rect">
            <a:avLst/>
          </a:prstGeom>
        </p:spPr>
      </p:pic>
      <p:pic>
        <p:nvPicPr>
          <p:cNvPr id="4" name="Picture 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87752"/>
            <a:ext cx="228600" cy="228600"/>
          </a:xfrm>
          <a:prstGeom prst="rect">
            <a:avLst/>
          </a:prstGeom>
        </p:spPr>
      </p:pic>
      <p:pic>
        <p:nvPicPr>
          <p:cNvPr id="5" name="Picture 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587752"/>
            <a:ext cx="228600" cy="228600"/>
          </a:xfrm>
          <a:prstGeom prst="rect">
            <a:avLst/>
          </a:prstGeom>
        </p:spPr>
      </p:pic>
      <p:pic>
        <p:nvPicPr>
          <p:cNvPr id="6" name="Picture 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587752"/>
            <a:ext cx="228600" cy="228600"/>
          </a:xfrm>
          <a:prstGeom prst="rect">
            <a:avLst/>
          </a:prstGeom>
        </p:spPr>
      </p:pic>
      <p:pic>
        <p:nvPicPr>
          <p:cNvPr id="7" name="Picture 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587752"/>
            <a:ext cx="228600" cy="228600"/>
          </a:xfrm>
          <a:prstGeom prst="rect">
            <a:avLst/>
          </a:prstGeom>
        </p:spPr>
      </p:pic>
      <p:pic>
        <p:nvPicPr>
          <p:cNvPr id="8" name="Picture 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587752"/>
            <a:ext cx="228600" cy="228600"/>
          </a:xfrm>
          <a:prstGeom prst="rect">
            <a:avLst/>
          </a:prstGeom>
        </p:spPr>
      </p:pic>
      <p:pic>
        <p:nvPicPr>
          <p:cNvPr id="9" name="Picture 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587752"/>
            <a:ext cx="228600" cy="228600"/>
          </a:xfrm>
          <a:prstGeom prst="rect">
            <a:avLst/>
          </a:prstGeom>
        </p:spPr>
      </p:pic>
      <p:pic>
        <p:nvPicPr>
          <p:cNvPr id="10" name="Picture 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587752"/>
            <a:ext cx="228600" cy="228600"/>
          </a:xfrm>
          <a:prstGeom prst="rect">
            <a:avLst/>
          </a:prstGeom>
        </p:spPr>
      </p:pic>
      <p:pic>
        <p:nvPicPr>
          <p:cNvPr id="11" name="Picture 1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816352"/>
            <a:ext cx="228600" cy="228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89120" y="1307592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3" name="Picture 1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587752"/>
            <a:ext cx="228600" cy="228600"/>
          </a:xfrm>
          <a:prstGeom prst="rect">
            <a:avLst/>
          </a:prstGeom>
        </p:spPr>
      </p:pic>
      <p:pic>
        <p:nvPicPr>
          <p:cNvPr id="14" name="Picture 1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587752"/>
            <a:ext cx="228600" cy="228600"/>
          </a:xfrm>
          <a:prstGeom prst="rect">
            <a:avLst/>
          </a:prstGeom>
        </p:spPr>
      </p:pic>
      <p:pic>
        <p:nvPicPr>
          <p:cNvPr id="15" name="Picture 1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587752"/>
            <a:ext cx="228600" cy="228600"/>
          </a:xfrm>
          <a:prstGeom prst="rect">
            <a:avLst/>
          </a:prstGeom>
        </p:spPr>
      </p:pic>
      <p:pic>
        <p:nvPicPr>
          <p:cNvPr id="16" name="Picture 1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587752"/>
            <a:ext cx="228600" cy="228600"/>
          </a:xfrm>
          <a:prstGeom prst="rect">
            <a:avLst/>
          </a:prstGeom>
        </p:spPr>
      </p:pic>
      <p:pic>
        <p:nvPicPr>
          <p:cNvPr id="17" name="Picture 1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2587752"/>
            <a:ext cx="228600" cy="228600"/>
          </a:xfrm>
          <a:prstGeom prst="rect">
            <a:avLst/>
          </a:prstGeom>
        </p:spPr>
      </p:pic>
      <p:pic>
        <p:nvPicPr>
          <p:cNvPr id="18" name="Picture 1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2587752"/>
            <a:ext cx="228600" cy="228600"/>
          </a:xfrm>
          <a:prstGeom prst="rect">
            <a:avLst/>
          </a:prstGeom>
        </p:spPr>
      </p:pic>
      <p:pic>
        <p:nvPicPr>
          <p:cNvPr id="19" name="Picture 1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2587752"/>
            <a:ext cx="228600" cy="228600"/>
          </a:xfrm>
          <a:prstGeom prst="rect">
            <a:avLst/>
          </a:prstGeom>
        </p:spPr>
      </p:pic>
      <p:pic>
        <p:nvPicPr>
          <p:cNvPr id="20" name="Picture 1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2587752"/>
            <a:ext cx="228600" cy="228600"/>
          </a:xfrm>
          <a:prstGeom prst="rect">
            <a:avLst/>
          </a:prstGeom>
        </p:spPr>
      </p:pic>
      <p:pic>
        <p:nvPicPr>
          <p:cNvPr id="21" name="Picture 2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2587752"/>
            <a:ext cx="228600" cy="2286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360920" y="1307592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3" name="Picture 2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2587752"/>
            <a:ext cx="228600" cy="228600"/>
          </a:xfrm>
          <a:prstGeom prst="rect">
            <a:avLst/>
          </a:prstGeom>
        </p:spPr>
      </p:pic>
      <p:pic>
        <p:nvPicPr>
          <p:cNvPr id="24" name="Picture 2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2587752"/>
            <a:ext cx="228600" cy="228600"/>
          </a:xfrm>
          <a:prstGeom prst="rect">
            <a:avLst/>
          </a:prstGeom>
        </p:spPr>
      </p:pic>
      <p:pic>
        <p:nvPicPr>
          <p:cNvPr id="25" name="Picture 2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587752"/>
            <a:ext cx="228600" cy="228600"/>
          </a:xfrm>
          <a:prstGeom prst="rect">
            <a:avLst/>
          </a:prstGeom>
        </p:spPr>
      </p:pic>
      <p:pic>
        <p:nvPicPr>
          <p:cNvPr id="26" name="Picture 2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2587752"/>
            <a:ext cx="228600" cy="228600"/>
          </a:xfrm>
          <a:prstGeom prst="rect">
            <a:avLst/>
          </a:prstGeom>
        </p:spPr>
      </p:pic>
      <p:pic>
        <p:nvPicPr>
          <p:cNvPr id="27" name="Picture 2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2587752"/>
            <a:ext cx="228600" cy="228600"/>
          </a:xfrm>
          <a:prstGeom prst="rect">
            <a:avLst/>
          </a:prstGeom>
        </p:spPr>
      </p:pic>
      <p:pic>
        <p:nvPicPr>
          <p:cNvPr id="28" name="Picture 2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2587752"/>
            <a:ext cx="228600" cy="228600"/>
          </a:xfrm>
          <a:prstGeom prst="rect">
            <a:avLst/>
          </a:prstGeom>
        </p:spPr>
      </p:pic>
      <p:pic>
        <p:nvPicPr>
          <p:cNvPr id="29" name="Picture 2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2587752"/>
            <a:ext cx="228600" cy="228600"/>
          </a:xfrm>
          <a:prstGeom prst="rect">
            <a:avLst/>
          </a:prstGeom>
        </p:spPr>
      </p:pic>
      <p:pic>
        <p:nvPicPr>
          <p:cNvPr id="30" name="Picture 2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2816352"/>
            <a:ext cx="228600" cy="2286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417320" y="389534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2" name="Picture 3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175504"/>
            <a:ext cx="228600" cy="228600"/>
          </a:xfrm>
          <a:prstGeom prst="rect">
            <a:avLst/>
          </a:prstGeom>
        </p:spPr>
      </p:pic>
      <p:pic>
        <p:nvPicPr>
          <p:cNvPr id="33" name="Picture 3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175504"/>
            <a:ext cx="228600" cy="228600"/>
          </a:xfrm>
          <a:prstGeom prst="rect">
            <a:avLst/>
          </a:prstGeom>
        </p:spPr>
      </p:pic>
      <p:pic>
        <p:nvPicPr>
          <p:cNvPr id="34" name="Picture 3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5175504"/>
            <a:ext cx="228600" cy="228600"/>
          </a:xfrm>
          <a:prstGeom prst="rect">
            <a:avLst/>
          </a:prstGeom>
        </p:spPr>
      </p:pic>
      <p:pic>
        <p:nvPicPr>
          <p:cNvPr id="35" name="Picture 3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5175504"/>
            <a:ext cx="228600" cy="228600"/>
          </a:xfrm>
          <a:prstGeom prst="rect">
            <a:avLst/>
          </a:prstGeom>
        </p:spPr>
      </p:pic>
      <p:pic>
        <p:nvPicPr>
          <p:cNvPr id="36" name="Picture 3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175504"/>
            <a:ext cx="228600" cy="228600"/>
          </a:xfrm>
          <a:prstGeom prst="rect">
            <a:avLst/>
          </a:prstGeom>
        </p:spPr>
      </p:pic>
      <p:pic>
        <p:nvPicPr>
          <p:cNvPr id="37" name="Picture 3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5175504"/>
            <a:ext cx="228600" cy="2286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389120" y="389534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9" name="Picture 3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5175504"/>
            <a:ext cx="228600" cy="228600"/>
          </a:xfrm>
          <a:prstGeom prst="rect">
            <a:avLst/>
          </a:prstGeom>
        </p:spPr>
      </p:pic>
      <p:pic>
        <p:nvPicPr>
          <p:cNvPr id="40" name="Picture 3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5175504"/>
            <a:ext cx="228600" cy="228600"/>
          </a:xfrm>
          <a:prstGeom prst="rect">
            <a:avLst/>
          </a:prstGeom>
        </p:spPr>
      </p:pic>
      <p:pic>
        <p:nvPicPr>
          <p:cNvPr id="41" name="Picture 4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5175504"/>
            <a:ext cx="228600" cy="228600"/>
          </a:xfrm>
          <a:prstGeom prst="rect">
            <a:avLst/>
          </a:prstGeom>
        </p:spPr>
      </p:pic>
      <p:pic>
        <p:nvPicPr>
          <p:cNvPr id="42" name="Picture 4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5175504"/>
            <a:ext cx="228600" cy="228600"/>
          </a:xfrm>
          <a:prstGeom prst="rect">
            <a:avLst/>
          </a:prstGeom>
        </p:spPr>
      </p:pic>
      <p:pic>
        <p:nvPicPr>
          <p:cNvPr id="43" name="Picture 4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5175504"/>
            <a:ext cx="228600" cy="228600"/>
          </a:xfrm>
          <a:prstGeom prst="rect">
            <a:avLst/>
          </a:prstGeom>
        </p:spPr>
      </p:pic>
      <p:pic>
        <p:nvPicPr>
          <p:cNvPr id="44" name="Picture 4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5175504"/>
            <a:ext cx="228600" cy="228600"/>
          </a:xfrm>
          <a:prstGeom prst="rect">
            <a:avLst/>
          </a:prstGeom>
        </p:spPr>
      </p:pic>
      <p:pic>
        <p:nvPicPr>
          <p:cNvPr id="45" name="Picture 4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5175504"/>
            <a:ext cx="228600" cy="228600"/>
          </a:xfrm>
          <a:prstGeom prst="rect">
            <a:avLst/>
          </a:prstGeom>
        </p:spPr>
      </p:pic>
      <p:pic>
        <p:nvPicPr>
          <p:cNvPr id="46" name="Picture 4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75504"/>
            <a:ext cx="228600" cy="228600"/>
          </a:xfrm>
          <a:prstGeom prst="rect">
            <a:avLst/>
          </a:prstGeom>
        </p:spPr>
      </p:pic>
      <p:pic>
        <p:nvPicPr>
          <p:cNvPr id="47" name="Picture 4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5175504"/>
            <a:ext cx="228600" cy="2286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7360920" y="389534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49" name="Picture 4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5175504"/>
            <a:ext cx="228600" cy="228600"/>
          </a:xfrm>
          <a:prstGeom prst="rect">
            <a:avLst/>
          </a:prstGeom>
        </p:spPr>
      </p:pic>
      <p:pic>
        <p:nvPicPr>
          <p:cNvPr id="50" name="Picture 4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100" y="5175504"/>
            <a:ext cx="228600" cy="228600"/>
          </a:xfrm>
          <a:prstGeom prst="rect">
            <a:avLst/>
          </a:prstGeom>
        </p:spPr>
      </p:pic>
      <p:pic>
        <p:nvPicPr>
          <p:cNvPr id="51" name="Picture 5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700" y="5175504"/>
            <a:ext cx="228600" cy="228600"/>
          </a:xfrm>
          <a:prstGeom prst="rect">
            <a:avLst/>
          </a:prstGeom>
        </p:spPr>
      </p:pic>
      <p:pic>
        <p:nvPicPr>
          <p:cNvPr id="52" name="Picture 5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0" y="5175504"/>
            <a:ext cx="228600" cy="228600"/>
          </a:xfrm>
          <a:prstGeom prst="rect">
            <a:avLst/>
          </a:prstGeom>
        </p:spPr>
      </p:pic>
      <p:pic>
        <p:nvPicPr>
          <p:cNvPr id="53" name="Picture 5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0" y="5175504"/>
            <a:ext cx="228600" cy="228600"/>
          </a:xfrm>
          <a:prstGeom prst="rect">
            <a:avLst/>
          </a:prstGeom>
        </p:spPr>
      </p:pic>
      <p:pic>
        <p:nvPicPr>
          <p:cNvPr id="54" name="Picture 5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0" y="5175504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