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1444752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444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1444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444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1444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1216152"/>
            <a:ext cx="2286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87752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87752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1444752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1444752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1444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1444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1444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87752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877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87752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87752"/>
            <a:ext cx="228600" cy="228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49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1444752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1444752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45" y="1444752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1444752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45" y="1444752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1216152"/>
            <a:ext cx="228600" cy="228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6751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587752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87752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32504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2504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32504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32504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75504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75504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5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175504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1031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4032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4032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4032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4032504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4032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38039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38039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3803904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3803904"/>
            <a:ext cx="228600" cy="228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033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5175504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5175504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5" y="5175504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5175504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45" y="5175504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5404104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403250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4032504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45" y="4032504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4032504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45" y="4032504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3803904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3803904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45" y="3803904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3803904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5" y="5175504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45" y="5175504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5" y="5175504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5175504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5175504"/>
            <a:ext cx="228600" cy="2286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467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4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4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4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4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4447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1444752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1444752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1444752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1444752"/>
            <a:ext cx="228600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91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44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4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444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44752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447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444752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44752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44752"/>
            <a:ext cx="228600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609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444752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444752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444752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1444752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45" y="1444752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45" y="1444752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945" y="1444752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5" y="1444752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1216152"/>
            <a:ext cx="228600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173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2504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32504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4032504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4032504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4032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4032504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4032504"/>
            <a:ext cx="228600" cy="228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891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45" y="4032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5" y="4032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45" y="4032504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4032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40325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0325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032504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032504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032504"/>
            <a:ext cx="228600" cy="2286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3609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032504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032504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32504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032504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4032504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403250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403250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2587752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2587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2587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2587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2587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28163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2816352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4752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4752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2587752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2587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2587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2587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2587752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28163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2816352"/>
            <a:ext cx="2286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033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1444752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1444752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5" y="1444752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1444752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45" y="1444752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2587752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2587752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45" y="2587752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2587752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45" y="2587752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5" y="1444752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45" y="1444752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5" y="1444752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45" y="1444752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1444752"/>
            <a:ext cx="228600" cy="228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467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5175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5175504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5175504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5175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5175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032504"/>
            <a:ext cx="228600" cy="228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031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5175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45" y="51755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51755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5175504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5175504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5404104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032504"/>
            <a:ext cx="228600" cy="228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0749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5175504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5175504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5175504"/>
            <a:ext cx="228600" cy="2286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6751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03250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03250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587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2587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2587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2587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25877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2587752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91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033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2587752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2587752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5" y="2587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2587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45" y="2587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2816352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28163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5" y="2816352"/>
            <a:ext cx="2286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609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587752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587752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587752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87752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587752"/>
            <a:ext cx="228600" cy="228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173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75504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5504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5175504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5" y="5175504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5175504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5175504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5175504"/>
            <a:ext cx="228600" cy="228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891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175504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175504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175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175504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5" y="5175504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5" y="5175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5" y="5175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5175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45" y="5175504"/>
            <a:ext cx="228600" cy="228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3609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1755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1755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175504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175504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45" y="5175504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45" y="5175504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45" y="5175504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945" y="5175504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5" y="517550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