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89750" cy="9671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1"/>
          <p:cNvCxnSpPr/>
          <p:nvPr/>
        </p:nvCxnSpPr>
        <p:spPr>
          <a:xfrm flipV="1">
            <a:off x="52120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16128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0" y="932688"/>
            <a:ext cx="228600" cy="228600"/>
          </a:xfrm>
          <a:prstGeom prst="rect">
            <a:avLst/>
          </a:prstGeom>
        </p:spPr>
      </p:pic>
      <p:pic>
        <p:nvPicPr>
          <p:cNvPr id="5" name="Picture 4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40" y="932688"/>
            <a:ext cx="228600" cy="228600"/>
          </a:xfrm>
          <a:prstGeom prst="rect">
            <a:avLst/>
          </a:prstGeom>
        </p:spPr>
      </p:pic>
      <p:pic>
        <p:nvPicPr>
          <p:cNvPr id="6" name="Picture 5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40" y="932688"/>
            <a:ext cx="228600" cy="228600"/>
          </a:xfrm>
          <a:prstGeom prst="rect">
            <a:avLst/>
          </a:prstGeom>
        </p:spPr>
      </p:pic>
      <p:pic>
        <p:nvPicPr>
          <p:cNvPr id="7" name="Picture 6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40" y="932688"/>
            <a:ext cx="228600" cy="228600"/>
          </a:xfrm>
          <a:prstGeom prst="rect">
            <a:avLst/>
          </a:prstGeom>
        </p:spPr>
      </p:pic>
      <p:pic>
        <p:nvPicPr>
          <p:cNvPr id="8" name="Picture 7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0" y="704088"/>
            <a:ext cx="228600" cy="228600"/>
          </a:xfrm>
          <a:prstGeom prst="rect">
            <a:avLst/>
          </a:prstGeom>
        </p:spPr>
      </p:pic>
      <p:pic>
        <p:nvPicPr>
          <p:cNvPr id="9" name="Picture 8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40" y="704088"/>
            <a:ext cx="228600" cy="228600"/>
          </a:xfrm>
          <a:prstGeom prst="rect">
            <a:avLst/>
          </a:prstGeom>
        </p:spPr>
      </p:pic>
      <p:pic>
        <p:nvPicPr>
          <p:cNvPr id="10" name="Picture 9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40" y="704088"/>
            <a:ext cx="228600" cy="228600"/>
          </a:xfrm>
          <a:prstGeom prst="rect">
            <a:avLst/>
          </a:prstGeom>
        </p:spPr>
      </p:pic>
      <p:pic>
        <p:nvPicPr>
          <p:cNvPr id="11" name="Picture 10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40" y="704088"/>
            <a:ext cx="228600" cy="228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8328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3" name="Picture 12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28" y="1892808"/>
            <a:ext cx="228600" cy="228600"/>
          </a:xfrm>
          <a:prstGeom prst="rect">
            <a:avLst/>
          </a:prstGeom>
        </p:spPr>
      </p:pic>
      <p:pic>
        <p:nvPicPr>
          <p:cNvPr id="14" name="Picture 13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28" y="1892808"/>
            <a:ext cx="228600" cy="228600"/>
          </a:xfrm>
          <a:prstGeom prst="rect">
            <a:avLst/>
          </a:prstGeom>
        </p:spPr>
      </p:pic>
      <p:pic>
        <p:nvPicPr>
          <p:cNvPr id="15" name="Picture 14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28" y="1892808"/>
            <a:ext cx="228600" cy="228600"/>
          </a:xfrm>
          <a:prstGeom prst="rect">
            <a:avLst/>
          </a:prstGeom>
        </p:spPr>
      </p:pic>
      <p:cxnSp>
        <p:nvCxnSpPr>
          <p:cNvPr id="16" name="Connector 15"/>
          <p:cNvCxnSpPr/>
          <p:nvPr/>
        </p:nvCxnSpPr>
        <p:spPr>
          <a:xfrm flipV="1">
            <a:off x="282549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H="1" flipV="1">
            <a:off x="346557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528" y="932688"/>
            <a:ext cx="228600" cy="228600"/>
          </a:xfrm>
          <a:prstGeom prst="rect">
            <a:avLst/>
          </a:prstGeom>
        </p:spPr>
      </p:pic>
      <p:pic>
        <p:nvPicPr>
          <p:cNvPr id="19" name="Picture 18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28" y="932688"/>
            <a:ext cx="228600" cy="228600"/>
          </a:xfrm>
          <a:prstGeom prst="rect">
            <a:avLst/>
          </a:prstGeom>
        </p:spPr>
      </p:pic>
      <p:pic>
        <p:nvPicPr>
          <p:cNvPr id="20" name="Picture 19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28" y="932688"/>
            <a:ext cx="228600" cy="228600"/>
          </a:xfrm>
          <a:prstGeom prst="rect">
            <a:avLst/>
          </a:prstGeom>
        </p:spPr>
      </p:pic>
      <p:pic>
        <p:nvPicPr>
          <p:cNvPr id="21" name="Picture 20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28" y="932688"/>
            <a:ext cx="228600" cy="228600"/>
          </a:xfrm>
          <a:prstGeom prst="rect">
            <a:avLst/>
          </a:prstGeom>
        </p:spPr>
      </p:pic>
      <p:pic>
        <p:nvPicPr>
          <p:cNvPr id="22" name="Picture 21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528" y="704088"/>
            <a:ext cx="228600" cy="228600"/>
          </a:xfrm>
          <a:prstGeom prst="rect">
            <a:avLst/>
          </a:prstGeom>
        </p:spPr>
      </p:pic>
      <p:pic>
        <p:nvPicPr>
          <p:cNvPr id="23" name="Picture 22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28" y="704088"/>
            <a:ext cx="228600" cy="228600"/>
          </a:xfrm>
          <a:prstGeom prst="rect">
            <a:avLst/>
          </a:prstGeom>
        </p:spPr>
      </p:pic>
      <p:pic>
        <p:nvPicPr>
          <p:cNvPr id="24" name="Picture 23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896" y="1892808"/>
            <a:ext cx="228600" cy="228600"/>
          </a:xfrm>
          <a:prstGeom prst="rect">
            <a:avLst/>
          </a:prstGeom>
        </p:spPr>
      </p:pic>
      <p:pic>
        <p:nvPicPr>
          <p:cNvPr id="25" name="Picture 24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496" y="1892808"/>
            <a:ext cx="228600" cy="228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831336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27" name="Connector 26"/>
          <p:cNvCxnSpPr/>
          <p:nvPr/>
        </p:nvCxnSpPr>
        <p:spPr>
          <a:xfrm flipV="1">
            <a:off x="512978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 flipV="1">
            <a:off x="576986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816" y="932688"/>
            <a:ext cx="228600" cy="228600"/>
          </a:xfrm>
          <a:prstGeom prst="rect">
            <a:avLst/>
          </a:prstGeom>
        </p:spPr>
      </p:pic>
      <p:pic>
        <p:nvPicPr>
          <p:cNvPr id="30" name="Picture 29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416" y="932688"/>
            <a:ext cx="228600" cy="228600"/>
          </a:xfrm>
          <a:prstGeom prst="rect">
            <a:avLst/>
          </a:prstGeom>
        </p:spPr>
      </p:pic>
      <p:pic>
        <p:nvPicPr>
          <p:cNvPr id="31" name="Picture 30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016" y="932688"/>
            <a:ext cx="228600" cy="228600"/>
          </a:xfrm>
          <a:prstGeom prst="rect">
            <a:avLst/>
          </a:prstGeom>
        </p:spPr>
      </p:pic>
      <p:pic>
        <p:nvPicPr>
          <p:cNvPr id="32" name="Picture 31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616" y="932688"/>
            <a:ext cx="228600" cy="228600"/>
          </a:xfrm>
          <a:prstGeom prst="rect">
            <a:avLst/>
          </a:prstGeom>
        </p:spPr>
      </p:pic>
      <p:pic>
        <p:nvPicPr>
          <p:cNvPr id="33" name="Picture 32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816" y="704088"/>
            <a:ext cx="228600" cy="228600"/>
          </a:xfrm>
          <a:prstGeom prst="rect">
            <a:avLst/>
          </a:prstGeom>
        </p:spPr>
      </p:pic>
      <p:pic>
        <p:nvPicPr>
          <p:cNvPr id="34" name="Picture 33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416" y="704088"/>
            <a:ext cx="228600" cy="228600"/>
          </a:xfrm>
          <a:prstGeom prst="rect">
            <a:avLst/>
          </a:prstGeom>
        </p:spPr>
      </p:pic>
      <p:pic>
        <p:nvPicPr>
          <p:cNvPr id="35" name="Picture 34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016" y="704088"/>
            <a:ext cx="228600" cy="228600"/>
          </a:xfrm>
          <a:prstGeom prst="rect">
            <a:avLst/>
          </a:prstGeom>
        </p:spPr>
      </p:pic>
      <p:pic>
        <p:nvPicPr>
          <p:cNvPr id="36" name="Picture 35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184" y="1892808"/>
            <a:ext cx="228600" cy="228600"/>
          </a:xfrm>
          <a:prstGeom prst="rect">
            <a:avLst/>
          </a:prstGeom>
        </p:spPr>
      </p:pic>
      <p:pic>
        <p:nvPicPr>
          <p:cNvPr id="37" name="Picture 36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784" y="1892808"/>
            <a:ext cx="228600" cy="2286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135624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39" name="Connector 38"/>
          <p:cNvCxnSpPr/>
          <p:nvPr/>
        </p:nvCxnSpPr>
        <p:spPr>
          <a:xfrm flipV="1">
            <a:off x="743407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 39"/>
          <p:cNvCxnSpPr/>
          <p:nvPr/>
        </p:nvCxnSpPr>
        <p:spPr>
          <a:xfrm flipH="1" flipV="1">
            <a:off x="807415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ce-cream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104" y="932688"/>
            <a:ext cx="228600" cy="228600"/>
          </a:xfrm>
          <a:prstGeom prst="rect">
            <a:avLst/>
          </a:prstGeom>
        </p:spPr>
      </p:pic>
      <p:pic>
        <p:nvPicPr>
          <p:cNvPr id="42" name="Picture 41" descr="ice-cream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704" y="932688"/>
            <a:ext cx="228600" cy="228600"/>
          </a:xfrm>
          <a:prstGeom prst="rect">
            <a:avLst/>
          </a:prstGeom>
        </p:spPr>
      </p:pic>
      <p:pic>
        <p:nvPicPr>
          <p:cNvPr id="43" name="Picture 42" descr="ice-cream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304" y="932688"/>
            <a:ext cx="228600" cy="228600"/>
          </a:xfrm>
          <a:prstGeom prst="rect">
            <a:avLst/>
          </a:prstGeom>
        </p:spPr>
      </p:pic>
      <p:pic>
        <p:nvPicPr>
          <p:cNvPr id="44" name="Picture 43" descr="ice-cream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904" y="932688"/>
            <a:ext cx="228600" cy="228600"/>
          </a:xfrm>
          <a:prstGeom prst="rect">
            <a:avLst/>
          </a:prstGeom>
        </p:spPr>
      </p:pic>
      <p:pic>
        <p:nvPicPr>
          <p:cNvPr id="45" name="Picture 44" descr="ice-cream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104" y="704088"/>
            <a:ext cx="228600" cy="228600"/>
          </a:xfrm>
          <a:prstGeom prst="rect">
            <a:avLst/>
          </a:prstGeom>
        </p:spPr>
      </p:pic>
      <p:pic>
        <p:nvPicPr>
          <p:cNvPr id="46" name="Picture 45" descr="ice-cream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704" y="704088"/>
            <a:ext cx="228600" cy="2286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251192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48" name="Picture 47" descr="ice-cream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464" y="1892808"/>
            <a:ext cx="228600" cy="228600"/>
          </a:xfrm>
          <a:prstGeom prst="rect">
            <a:avLst/>
          </a:prstGeom>
        </p:spPr>
      </p:pic>
      <p:pic>
        <p:nvPicPr>
          <p:cNvPr id="49" name="Picture 48" descr="ice-cream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064" y="1892808"/>
            <a:ext cx="228600" cy="228600"/>
          </a:xfrm>
          <a:prstGeom prst="rect">
            <a:avLst/>
          </a:prstGeom>
        </p:spPr>
      </p:pic>
      <p:pic>
        <p:nvPicPr>
          <p:cNvPr id="50" name="Picture 49" descr="ice-cream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664" y="1892808"/>
            <a:ext cx="228600" cy="228600"/>
          </a:xfrm>
          <a:prstGeom prst="rect">
            <a:avLst/>
          </a:prstGeom>
        </p:spPr>
      </p:pic>
      <p:pic>
        <p:nvPicPr>
          <p:cNvPr id="51" name="Picture 50" descr="ice-cream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264" y="1892808"/>
            <a:ext cx="228600" cy="228600"/>
          </a:xfrm>
          <a:prstGeom prst="rect">
            <a:avLst/>
          </a:prstGeom>
        </p:spPr>
      </p:pic>
      <p:pic>
        <p:nvPicPr>
          <p:cNvPr id="52" name="Picture 51" descr="ice-cream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464" y="2121408"/>
            <a:ext cx="228600" cy="228600"/>
          </a:xfrm>
          <a:prstGeom prst="rect">
            <a:avLst/>
          </a:prstGeom>
        </p:spPr>
      </p:pic>
      <p:pic>
        <p:nvPicPr>
          <p:cNvPr id="53" name="Picture 52" descr="ice-cream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064" y="2121408"/>
            <a:ext cx="228600" cy="228600"/>
          </a:xfrm>
          <a:prstGeom prst="rect">
            <a:avLst/>
          </a:prstGeom>
        </p:spPr>
      </p:pic>
      <p:cxnSp>
        <p:nvCxnSpPr>
          <p:cNvPr id="54" name="Connector 53"/>
          <p:cNvCxnSpPr/>
          <p:nvPr/>
        </p:nvCxnSpPr>
        <p:spPr>
          <a:xfrm flipV="1">
            <a:off x="52120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 flipH="1" flipV="1">
            <a:off x="116128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40" y="2825496"/>
            <a:ext cx="228600" cy="228600"/>
          </a:xfrm>
          <a:prstGeom prst="rect">
            <a:avLst/>
          </a:prstGeom>
        </p:spPr>
      </p:pic>
      <p:pic>
        <p:nvPicPr>
          <p:cNvPr id="57" name="Picture 56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40" y="2825496"/>
            <a:ext cx="228600" cy="228600"/>
          </a:xfrm>
          <a:prstGeom prst="rect">
            <a:avLst/>
          </a:prstGeom>
        </p:spPr>
      </p:pic>
      <p:pic>
        <p:nvPicPr>
          <p:cNvPr id="58" name="Picture 57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40" y="2825496"/>
            <a:ext cx="228600" cy="228600"/>
          </a:xfrm>
          <a:prstGeom prst="rect">
            <a:avLst/>
          </a:prstGeom>
        </p:spPr>
      </p:pic>
      <p:pic>
        <p:nvPicPr>
          <p:cNvPr id="59" name="Picture 58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040" y="2825496"/>
            <a:ext cx="228600" cy="228600"/>
          </a:xfrm>
          <a:prstGeom prst="rect">
            <a:avLst/>
          </a:prstGeom>
        </p:spPr>
      </p:pic>
      <p:pic>
        <p:nvPicPr>
          <p:cNvPr id="60" name="Picture 59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40" y="2596896"/>
            <a:ext cx="228600" cy="228600"/>
          </a:xfrm>
          <a:prstGeom prst="rect">
            <a:avLst/>
          </a:prstGeom>
        </p:spPr>
      </p:pic>
      <p:pic>
        <p:nvPicPr>
          <p:cNvPr id="61" name="Picture 60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8" y="3785616"/>
            <a:ext cx="228600" cy="228600"/>
          </a:xfrm>
          <a:prstGeom prst="rect">
            <a:avLst/>
          </a:prstGeom>
        </p:spPr>
      </p:pic>
      <p:pic>
        <p:nvPicPr>
          <p:cNvPr id="62" name="Picture 61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08" y="3785616"/>
            <a:ext cx="228600" cy="228600"/>
          </a:xfrm>
          <a:prstGeom prst="rect">
            <a:avLst/>
          </a:prstGeom>
        </p:spPr>
      </p:pic>
      <p:pic>
        <p:nvPicPr>
          <p:cNvPr id="63" name="Picture 62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8" y="3785616"/>
            <a:ext cx="228600" cy="22860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527048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65" name="Connector 64"/>
          <p:cNvCxnSpPr/>
          <p:nvPr/>
        </p:nvCxnSpPr>
        <p:spPr>
          <a:xfrm flipV="1">
            <a:off x="282549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 65"/>
          <p:cNvCxnSpPr/>
          <p:nvPr/>
        </p:nvCxnSpPr>
        <p:spPr>
          <a:xfrm flipH="1" flipV="1">
            <a:off x="346557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528" y="2825496"/>
            <a:ext cx="228600" cy="228600"/>
          </a:xfrm>
          <a:prstGeom prst="rect">
            <a:avLst/>
          </a:prstGeom>
        </p:spPr>
      </p:pic>
      <p:pic>
        <p:nvPicPr>
          <p:cNvPr id="68" name="Picture 67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128" y="2825496"/>
            <a:ext cx="228600" cy="228600"/>
          </a:xfrm>
          <a:prstGeom prst="rect">
            <a:avLst/>
          </a:prstGeom>
        </p:spPr>
      </p:pic>
      <p:pic>
        <p:nvPicPr>
          <p:cNvPr id="69" name="Picture 68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6728" y="2825496"/>
            <a:ext cx="228600" cy="228600"/>
          </a:xfrm>
          <a:prstGeom prst="rect">
            <a:avLst/>
          </a:prstGeom>
        </p:spPr>
      </p:pic>
      <p:pic>
        <p:nvPicPr>
          <p:cNvPr id="70" name="Picture 69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328" y="2825496"/>
            <a:ext cx="228600" cy="228600"/>
          </a:xfrm>
          <a:prstGeom prst="rect">
            <a:avLst/>
          </a:prstGeom>
        </p:spPr>
      </p:pic>
      <p:pic>
        <p:nvPicPr>
          <p:cNvPr id="71" name="Picture 70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528" y="2596896"/>
            <a:ext cx="228600" cy="228600"/>
          </a:xfrm>
          <a:prstGeom prst="rect">
            <a:avLst/>
          </a:prstGeom>
        </p:spPr>
      </p:pic>
      <p:pic>
        <p:nvPicPr>
          <p:cNvPr id="72" name="Picture 71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128" y="2596896"/>
            <a:ext cx="228600" cy="228600"/>
          </a:xfrm>
          <a:prstGeom prst="rect">
            <a:avLst/>
          </a:prstGeom>
        </p:spPr>
      </p:pic>
      <p:pic>
        <p:nvPicPr>
          <p:cNvPr id="73" name="Picture 72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6728" y="2596896"/>
            <a:ext cx="228600" cy="228600"/>
          </a:xfrm>
          <a:prstGeom prst="rect">
            <a:avLst/>
          </a:prstGeom>
        </p:spPr>
      </p:pic>
      <p:pic>
        <p:nvPicPr>
          <p:cNvPr id="74" name="Picture 73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328" y="2596896"/>
            <a:ext cx="228600" cy="228600"/>
          </a:xfrm>
          <a:prstGeom prst="rect">
            <a:avLst/>
          </a:prstGeom>
        </p:spPr>
      </p:pic>
      <p:pic>
        <p:nvPicPr>
          <p:cNvPr id="75" name="Picture 74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528" y="2368296"/>
            <a:ext cx="228600" cy="228600"/>
          </a:xfrm>
          <a:prstGeom prst="rect">
            <a:avLst/>
          </a:prstGeom>
        </p:spPr>
      </p:pic>
      <p:pic>
        <p:nvPicPr>
          <p:cNvPr id="76" name="Picture 75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5168" y="3785616"/>
            <a:ext cx="228600" cy="228600"/>
          </a:xfrm>
          <a:prstGeom prst="rect">
            <a:avLst/>
          </a:prstGeom>
        </p:spPr>
      </p:pic>
      <p:pic>
        <p:nvPicPr>
          <p:cNvPr id="77" name="Picture 76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3768" y="3785616"/>
            <a:ext cx="228600" cy="228600"/>
          </a:xfrm>
          <a:prstGeom prst="rect">
            <a:avLst/>
          </a:prstGeom>
        </p:spPr>
      </p:pic>
      <p:pic>
        <p:nvPicPr>
          <p:cNvPr id="78" name="Picture 77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2368" y="3785616"/>
            <a:ext cx="228600" cy="228600"/>
          </a:xfrm>
          <a:prstGeom prst="rect">
            <a:avLst/>
          </a:prstGeom>
        </p:spPr>
      </p:pic>
      <p:pic>
        <p:nvPicPr>
          <p:cNvPr id="79" name="Picture 78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8" y="3785616"/>
            <a:ext cx="228600" cy="228600"/>
          </a:xfrm>
          <a:prstGeom prst="rect">
            <a:avLst/>
          </a:prstGeom>
        </p:spPr>
      </p:pic>
      <p:pic>
        <p:nvPicPr>
          <p:cNvPr id="80" name="Picture 79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5168" y="4014216"/>
            <a:ext cx="228600" cy="228600"/>
          </a:xfrm>
          <a:prstGeom prst="rect">
            <a:avLst/>
          </a:prstGeom>
        </p:spPr>
      </p:pic>
      <p:pic>
        <p:nvPicPr>
          <p:cNvPr id="81" name="Picture 80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3768" y="4014216"/>
            <a:ext cx="228600" cy="228600"/>
          </a:xfrm>
          <a:prstGeom prst="rect">
            <a:avLst/>
          </a:prstGeom>
        </p:spPr>
      </p:pic>
      <p:pic>
        <p:nvPicPr>
          <p:cNvPr id="82" name="Picture 81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2368" y="4014216"/>
            <a:ext cx="228600" cy="228600"/>
          </a:xfrm>
          <a:prstGeom prst="rect">
            <a:avLst/>
          </a:prstGeom>
        </p:spPr>
      </p:pic>
      <p:pic>
        <p:nvPicPr>
          <p:cNvPr id="83" name="Picture 82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8" y="4014216"/>
            <a:ext cx="228600" cy="228600"/>
          </a:xfrm>
          <a:prstGeom prst="rect">
            <a:avLst/>
          </a:prstGeom>
        </p:spPr>
      </p:pic>
      <p:pic>
        <p:nvPicPr>
          <p:cNvPr id="84" name="Picture 83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5168" y="4242816"/>
            <a:ext cx="228600" cy="2286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3831336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86" name="Connector 85"/>
          <p:cNvCxnSpPr/>
          <p:nvPr/>
        </p:nvCxnSpPr>
        <p:spPr>
          <a:xfrm flipV="1">
            <a:off x="512978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 flipH="1" flipV="1">
            <a:off x="576986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816" y="2825496"/>
            <a:ext cx="228600" cy="228600"/>
          </a:xfrm>
          <a:prstGeom prst="rect">
            <a:avLst/>
          </a:prstGeom>
        </p:spPr>
      </p:pic>
      <p:pic>
        <p:nvPicPr>
          <p:cNvPr id="89" name="Picture 88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2416" y="2825496"/>
            <a:ext cx="228600" cy="228600"/>
          </a:xfrm>
          <a:prstGeom prst="rect">
            <a:avLst/>
          </a:prstGeom>
        </p:spPr>
      </p:pic>
      <p:pic>
        <p:nvPicPr>
          <p:cNvPr id="90" name="Picture 89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016" y="2825496"/>
            <a:ext cx="228600" cy="228600"/>
          </a:xfrm>
          <a:prstGeom prst="rect">
            <a:avLst/>
          </a:prstGeom>
        </p:spPr>
      </p:pic>
      <p:pic>
        <p:nvPicPr>
          <p:cNvPr id="91" name="Picture 90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9616" y="2825496"/>
            <a:ext cx="228600" cy="228600"/>
          </a:xfrm>
          <a:prstGeom prst="rect">
            <a:avLst/>
          </a:prstGeom>
        </p:spPr>
      </p:pic>
      <p:pic>
        <p:nvPicPr>
          <p:cNvPr id="92" name="Picture 91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816" y="2596896"/>
            <a:ext cx="228600" cy="228600"/>
          </a:xfrm>
          <a:prstGeom prst="rect">
            <a:avLst/>
          </a:prstGeom>
        </p:spPr>
      </p:pic>
      <p:pic>
        <p:nvPicPr>
          <p:cNvPr id="93" name="Picture 92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2416" y="2596896"/>
            <a:ext cx="228600" cy="228600"/>
          </a:xfrm>
          <a:prstGeom prst="rect">
            <a:avLst/>
          </a:prstGeom>
        </p:spPr>
      </p:pic>
      <p:pic>
        <p:nvPicPr>
          <p:cNvPr id="94" name="Picture 93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016" y="2596896"/>
            <a:ext cx="228600" cy="228600"/>
          </a:xfrm>
          <a:prstGeom prst="rect">
            <a:avLst/>
          </a:prstGeom>
        </p:spPr>
      </p:pic>
      <p:pic>
        <p:nvPicPr>
          <p:cNvPr id="95" name="Picture 94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9616" y="2596896"/>
            <a:ext cx="228600" cy="228600"/>
          </a:xfrm>
          <a:prstGeom prst="rect">
            <a:avLst/>
          </a:prstGeom>
        </p:spPr>
      </p:pic>
      <p:pic>
        <p:nvPicPr>
          <p:cNvPr id="96" name="Picture 95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456" y="3785616"/>
            <a:ext cx="228600" cy="228600"/>
          </a:xfrm>
          <a:prstGeom prst="rect">
            <a:avLst/>
          </a:prstGeom>
        </p:spPr>
      </p:pic>
      <p:pic>
        <p:nvPicPr>
          <p:cNvPr id="97" name="Picture 96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056" y="3785616"/>
            <a:ext cx="228600" cy="228600"/>
          </a:xfrm>
          <a:prstGeom prst="rect">
            <a:avLst/>
          </a:prstGeom>
        </p:spPr>
      </p:pic>
      <p:pic>
        <p:nvPicPr>
          <p:cNvPr id="98" name="Picture 97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656" y="3785616"/>
            <a:ext cx="228600" cy="228600"/>
          </a:xfrm>
          <a:prstGeom prst="rect">
            <a:avLst/>
          </a:prstGeom>
        </p:spPr>
      </p:pic>
      <p:pic>
        <p:nvPicPr>
          <p:cNvPr id="99" name="Picture 98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5256" y="3785616"/>
            <a:ext cx="228600" cy="228600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6135624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101" name="Connector 100"/>
          <p:cNvCxnSpPr/>
          <p:nvPr/>
        </p:nvCxnSpPr>
        <p:spPr>
          <a:xfrm flipV="1">
            <a:off x="743407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 101"/>
          <p:cNvCxnSpPr/>
          <p:nvPr/>
        </p:nvCxnSpPr>
        <p:spPr>
          <a:xfrm flipH="1" flipV="1">
            <a:off x="807415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" name="Picture 102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8104" y="2825496"/>
            <a:ext cx="228600" cy="228600"/>
          </a:xfrm>
          <a:prstGeom prst="rect">
            <a:avLst/>
          </a:prstGeom>
        </p:spPr>
      </p:pic>
      <p:pic>
        <p:nvPicPr>
          <p:cNvPr id="104" name="Picture 103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6704" y="2825496"/>
            <a:ext cx="228600" cy="228600"/>
          </a:xfrm>
          <a:prstGeom prst="rect">
            <a:avLst/>
          </a:prstGeom>
        </p:spPr>
      </p:pic>
      <p:pic>
        <p:nvPicPr>
          <p:cNvPr id="105" name="Picture 104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304" y="2825496"/>
            <a:ext cx="228600" cy="228600"/>
          </a:xfrm>
          <a:prstGeom prst="rect">
            <a:avLst/>
          </a:prstGeom>
        </p:spPr>
      </p:pic>
      <p:pic>
        <p:nvPicPr>
          <p:cNvPr id="106" name="Picture 105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3904" y="2825496"/>
            <a:ext cx="228600" cy="228600"/>
          </a:xfrm>
          <a:prstGeom prst="rect">
            <a:avLst/>
          </a:prstGeom>
        </p:spPr>
      </p:pic>
      <p:pic>
        <p:nvPicPr>
          <p:cNvPr id="107" name="Picture 106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8104" y="2596896"/>
            <a:ext cx="228600" cy="228600"/>
          </a:xfrm>
          <a:prstGeom prst="rect">
            <a:avLst/>
          </a:prstGeom>
        </p:spPr>
      </p:pic>
      <p:pic>
        <p:nvPicPr>
          <p:cNvPr id="108" name="Picture 107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3744" y="3785616"/>
            <a:ext cx="228600" cy="228600"/>
          </a:xfrm>
          <a:prstGeom prst="rect">
            <a:avLst/>
          </a:prstGeom>
        </p:spPr>
      </p:pic>
      <p:pic>
        <p:nvPicPr>
          <p:cNvPr id="109" name="Picture 108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2344" y="3785616"/>
            <a:ext cx="228600" cy="228600"/>
          </a:xfrm>
          <a:prstGeom prst="rect">
            <a:avLst/>
          </a:prstGeom>
        </p:spPr>
      </p:pic>
      <p:pic>
        <p:nvPicPr>
          <p:cNvPr id="110" name="Picture 109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0944" y="3785616"/>
            <a:ext cx="228600" cy="228600"/>
          </a:xfrm>
          <a:prstGeom prst="rect">
            <a:avLst/>
          </a:prstGeom>
        </p:spPr>
      </p:pic>
      <p:pic>
        <p:nvPicPr>
          <p:cNvPr id="111" name="Picture 110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544" y="3785616"/>
            <a:ext cx="228600" cy="228600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8439912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113" name="Connector 112"/>
          <p:cNvCxnSpPr/>
          <p:nvPr/>
        </p:nvCxnSpPr>
        <p:spPr>
          <a:xfrm flipV="1">
            <a:off x="52120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 113"/>
          <p:cNvCxnSpPr/>
          <p:nvPr/>
        </p:nvCxnSpPr>
        <p:spPr>
          <a:xfrm flipH="1" flipV="1">
            <a:off x="116128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5" name="Picture 114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0" y="4718304"/>
            <a:ext cx="228600" cy="228600"/>
          </a:xfrm>
          <a:prstGeom prst="rect">
            <a:avLst/>
          </a:prstGeom>
        </p:spPr>
      </p:pic>
      <p:pic>
        <p:nvPicPr>
          <p:cNvPr id="116" name="Picture 115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40" y="4718304"/>
            <a:ext cx="228600" cy="228600"/>
          </a:xfrm>
          <a:prstGeom prst="rect">
            <a:avLst/>
          </a:prstGeom>
        </p:spPr>
      </p:pic>
      <p:pic>
        <p:nvPicPr>
          <p:cNvPr id="117" name="Picture 116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40" y="4718304"/>
            <a:ext cx="228600" cy="228600"/>
          </a:xfrm>
          <a:prstGeom prst="rect">
            <a:avLst/>
          </a:prstGeom>
        </p:spPr>
      </p:pic>
      <p:pic>
        <p:nvPicPr>
          <p:cNvPr id="118" name="Picture 117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40" y="4718304"/>
            <a:ext cx="228600" cy="228600"/>
          </a:xfrm>
          <a:prstGeom prst="rect">
            <a:avLst/>
          </a:prstGeom>
        </p:spPr>
      </p:pic>
      <p:pic>
        <p:nvPicPr>
          <p:cNvPr id="119" name="Picture 118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0" y="4489704"/>
            <a:ext cx="228600" cy="228600"/>
          </a:xfrm>
          <a:prstGeom prst="rect">
            <a:avLst/>
          </a:prstGeom>
        </p:spPr>
      </p:pic>
      <p:pic>
        <p:nvPicPr>
          <p:cNvPr id="120" name="Picture 119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40" y="4489704"/>
            <a:ext cx="228600" cy="228600"/>
          </a:xfrm>
          <a:prstGeom prst="rect">
            <a:avLst/>
          </a:prstGeom>
        </p:spPr>
      </p:pic>
      <p:pic>
        <p:nvPicPr>
          <p:cNvPr id="121" name="Picture 120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40" y="4489704"/>
            <a:ext cx="228600" cy="228600"/>
          </a:xfrm>
          <a:prstGeom prst="rect">
            <a:avLst/>
          </a:prstGeom>
        </p:spPr>
      </p:pic>
      <p:pic>
        <p:nvPicPr>
          <p:cNvPr id="122" name="Picture 121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40" y="4489704"/>
            <a:ext cx="228600" cy="228600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338328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24" name="Picture 123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00" y="5678424"/>
            <a:ext cx="228600" cy="228600"/>
          </a:xfrm>
          <a:prstGeom prst="rect">
            <a:avLst/>
          </a:prstGeom>
        </p:spPr>
      </p:pic>
      <p:pic>
        <p:nvPicPr>
          <p:cNvPr id="125" name="Picture 124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00" y="5678424"/>
            <a:ext cx="228600" cy="228600"/>
          </a:xfrm>
          <a:prstGeom prst="rect">
            <a:avLst/>
          </a:prstGeom>
        </p:spPr>
      </p:pic>
      <p:pic>
        <p:nvPicPr>
          <p:cNvPr id="126" name="Picture 125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00" y="5678424"/>
            <a:ext cx="228600" cy="228600"/>
          </a:xfrm>
          <a:prstGeom prst="rect">
            <a:avLst/>
          </a:prstGeom>
        </p:spPr>
      </p:pic>
      <p:pic>
        <p:nvPicPr>
          <p:cNvPr id="127" name="Picture 126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00" y="5678424"/>
            <a:ext cx="228600" cy="228600"/>
          </a:xfrm>
          <a:prstGeom prst="rect">
            <a:avLst/>
          </a:prstGeom>
        </p:spPr>
      </p:pic>
      <p:pic>
        <p:nvPicPr>
          <p:cNvPr id="128" name="Picture 127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00" y="5907024"/>
            <a:ext cx="228600" cy="228600"/>
          </a:xfrm>
          <a:prstGeom prst="rect">
            <a:avLst/>
          </a:prstGeom>
        </p:spPr>
      </p:pic>
      <p:pic>
        <p:nvPicPr>
          <p:cNvPr id="129" name="Picture 128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00" y="5907024"/>
            <a:ext cx="228600" cy="228600"/>
          </a:xfrm>
          <a:prstGeom prst="rect">
            <a:avLst/>
          </a:prstGeom>
        </p:spPr>
      </p:pic>
      <p:cxnSp>
        <p:nvCxnSpPr>
          <p:cNvPr id="130" name="Connector 129"/>
          <p:cNvCxnSpPr/>
          <p:nvPr/>
        </p:nvCxnSpPr>
        <p:spPr>
          <a:xfrm flipV="1">
            <a:off x="282549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 130"/>
          <p:cNvCxnSpPr/>
          <p:nvPr/>
        </p:nvCxnSpPr>
        <p:spPr>
          <a:xfrm flipH="1" flipV="1">
            <a:off x="346557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2" name="Picture 131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528" y="4718304"/>
            <a:ext cx="228600" cy="228600"/>
          </a:xfrm>
          <a:prstGeom prst="rect">
            <a:avLst/>
          </a:prstGeom>
        </p:spPr>
      </p:pic>
      <p:pic>
        <p:nvPicPr>
          <p:cNvPr id="133" name="Picture 132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128" y="4718304"/>
            <a:ext cx="228600" cy="228600"/>
          </a:xfrm>
          <a:prstGeom prst="rect">
            <a:avLst/>
          </a:prstGeom>
        </p:spPr>
      </p:pic>
      <p:pic>
        <p:nvPicPr>
          <p:cNvPr id="134" name="Picture 133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6728" y="4718304"/>
            <a:ext cx="228600" cy="228600"/>
          </a:xfrm>
          <a:prstGeom prst="rect">
            <a:avLst/>
          </a:prstGeom>
        </p:spPr>
      </p:pic>
      <p:pic>
        <p:nvPicPr>
          <p:cNvPr id="135" name="Picture 134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328" y="4718304"/>
            <a:ext cx="228600" cy="228600"/>
          </a:xfrm>
          <a:prstGeom prst="rect">
            <a:avLst/>
          </a:prstGeom>
        </p:spPr>
      </p:pic>
      <p:pic>
        <p:nvPicPr>
          <p:cNvPr id="136" name="Picture 135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528" y="4489704"/>
            <a:ext cx="228600" cy="228600"/>
          </a:xfrm>
          <a:prstGeom prst="rect">
            <a:avLst/>
          </a:prstGeom>
        </p:spPr>
      </p:pic>
      <p:pic>
        <p:nvPicPr>
          <p:cNvPr id="137" name="Picture 136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128" y="4489704"/>
            <a:ext cx="228600" cy="228600"/>
          </a:xfrm>
          <a:prstGeom prst="rect">
            <a:avLst/>
          </a:prstGeom>
        </p:spPr>
      </p:pic>
      <p:pic>
        <p:nvPicPr>
          <p:cNvPr id="138" name="Picture 137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6728" y="4489704"/>
            <a:ext cx="228600" cy="228600"/>
          </a:xfrm>
          <a:prstGeom prst="rect">
            <a:avLst/>
          </a:prstGeom>
        </p:spPr>
      </p:pic>
      <p:pic>
        <p:nvPicPr>
          <p:cNvPr id="139" name="Picture 138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328" y="4489704"/>
            <a:ext cx="228600" cy="228600"/>
          </a:xfrm>
          <a:prstGeom prst="rect">
            <a:avLst/>
          </a:prstGeom>
        </p:spPr>
      </p:pic>
      <p:pic>
        <p:nvPicPr>
          <p:cNvPr id="140" name="Picture 139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5168" y="5678424"/>
            <a:ext cx="228600" cy="228600"/>
          </a:xfrm>
          <a:prstGeom prst="rect">
            <a:avLst/>
          </a:prstGeom>
        </p:spPr>
      </p:pic>
      <p:pic>
        <p:nvPicPr>
          <p:cNvPr id="141" name="Picture 140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3768" y="5678424"/>
            <a:ext cx="228600" cy="228600"/>
          </a:xfrm>
          <a:prstGeom prst="rect">
            <a:avLst/>
          </a:prstGeom>
        </p:spPr>
      </p:pic>
      <p:pic>
        <p:nvPicPr>
          <p:cNvPr id="142" name="Picture 141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2368" y="5678424"/>
            <a:ext cx="228600" cy="228600"/>
          </a:xfrm>
          <a:prstGeom prst="rect">
            <a:avLst/>
          </a:prstGeom>
        </p:spPr>
      </p:pic>
      <p:pic>
        <p:nvPicPr>
          <p:cNvPr id="143" name="Picture 142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8" y="5678424"/>
            <a:ext cx="228600" cy="228600"/>
          </a:xfrm>
          <a:prstGeom prst="rect">
            <a:avLst/>
          </a:prstGeom>
        </p:spPr>
      </p:pic>
      <p:pic>
        <p:nvPicPr>
          <p:cNvPr id="144" name="Picture 143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5168" y="5907024"/>
            <a:ext cx="228600" cy="228600"/>
          </a:xfrm>
          <a:prstGeom prst="rect">
            <a:avLst/>
          </a:prstGeom>
        </p:spPr>
      </p:pic>
      <p:pic>
        <p:nvPicPr>
          <p:cNvPr id="145" name="Picture 144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3768" y="5907024"/>
            <a:ext cx="228600" cy="228600"/>
          </a:xfrm>
          <a:prstGeom prst="rect">
            <a:avLst/>
          </a:prstGeom>
        </p:spPr>
      </p:pic>
      <p:pic>
        <p:nvPicPr>
          <p:cNvPr id="146" name="Picture 145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2368" y="5907024"/>
            <a:ext cx="228600" cy="228600"/>
          </a:xfrm>
          <a:prstGeom prst="rect">
            <a:avLst/>
          </a:prstGeom>
        </p:spPr>
      </p:pic>
      <p:pic>
        <p:nvPicPr>
          <p:cNvPr id="147" name="Picture 146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8" y="5907024"/>
            <a:ext cx="228600" cy="228600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3831336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149" name="Connector 148"/>
          <p:cNvCxnSpPr/>
          <p:nvPr/>
        </p:nvCxnSpPr>
        <p:spPr>
          <a:xfrm flipV="1">
            <a:off x="512978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 149"/>
          <p:cNvCxnSpPr/>
          <p:nvPr/>
        </p:nvCxnSpPr>
        <p:spPr>
          <a:xfrm flipH="1" flipV="1">
            <a:off x="576986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16" y="4718304"/>
            <a:ext cx="228600" cy="228600"/>
          </a:xfrm>
          <a:prstGeom prst="rect">
            <a:avLst/>
          </a:prstGeom>
        </p:spPr>
      </p:pic>
      <p:pic>
        <p:nvPicPr>
          <p:cNvPr id="152" name="Picture 151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416" y="4718304"/>
            <a:ext cx="228600" cy="228600"/>
          </a:xfrm>
          <a:prstGeom prst="rect">
            <a:avLst/>
          </a:prstGeom>
        </p:spPr>
      </p:pic>
      <p:pic>
        <p:nvPicPr>
          <p:cNvPr id="153" name="Picture 152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016" y="4718304"/>
            <a:ext cx="228600" cy="228600"/>
          </a:xfrm>
          <a:prstGeom prst="rect">
            <a:avLst/>
          </a:prstGeom>
        </p:spPr>
      </p:pic>
      <p:pic>
        <p:nvPicPr>
          <p:cNvPr id="154" name="Picture 153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616" y="4718304"/>
            <a:ext cx="228600" cy="228600"/>
          </a:xfrm>
          <a:prstGeom prst="rect">
            <a:avLst/>
          </a:prstGeom>
        </p:spPr>
      </p:pic>
      <p:pic>
        <p:nvPicPr>
          <p:cNvPr id="155" name="Picture 154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16" y="4489704"/>
            <a:ext cx="228600" cy="228600"/>
          </a:xfrm>
          <a:prstGeom prst="rect">
            <a:avLst/>
          </a:prstGeom>
        </p:spPr>
      </p:pic>
      <p:pic>
        <p:nvPicPr>
          <p:cNvPr id="156" name="Picture 155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416" y="4489704"/>
            <a:ext cx="228600" cy="228600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4946904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58" name="Picture 157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204" y="5678424"/>
            <a:ext cx="228600" cy="228600"/>
          </a:xfrm>
          <a:prstGeom prst="rect">
            <a:avLst/>
          </a:prstGeom>
        </p:spPr>
      </p:pic>
      <p:cxnSp>
        <p:nvCxnSpPr>
          <p:cNvPr id="159" name="Connector 158"/>
          <p:cNvCxnSpPr/>
          <p:nvPr/>
        </p:nvCxnSpPr>
        <p:spPr>
          <a:xfrm flipV="1">
            <a:off x="743407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 159"/>
          <p:cNvCxnSpPr/>
          <p:nvPr/>
        </p:nvCxnSpPr>
        <p:spPr>
          <a:xfrm flipH="1" flipV="1">
            <a:off x="807415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1" name="Picture 160" descr="ice-cream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104" y="4718304"/>
            <a:ext cx="228600" cy="228600"/>
          </a:xfrm>
          <a:prstGeom prst="rect">
            <a:avLst/>
          </a:prstGeom>
        </p:spPr>
      </p:pic>
      <p:pic>
        <p:nvPicPr>
          <p:cNvPr id="162" name="Picture 161" descr="ice-cream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6704" y="4718304"/>
            <a:ext cx="228600" cy="228600"/>
          </a:xfrm>
          <a:prstGeom prst="rect">
            <a:avLst/>
          </a:prstGeom>
        </p:spPr>
      </p:pic>
      <p:pic>
        <p:nvPicPr>
          <p:cNvPr id="163" name="Picture 162" descr="ice-cream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5304" y="4718304"/>
            <a:ext cx="228600" cy="228600"/>
          </a:xfrm>
          <a:prstGeom prst="rect">
            <a:avLst/>
          </a:prstGeom>
        </p:spPr>
      </p:pic>
      <p:pic>
        <p:nvPicPr>
          <p:cNvPr id="164" name="Picture 163" descr="ice-cream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3904" y="4718304"/>
            <a:ext cx="228600" cy="228600"/>
          </a:xfrm>
          <a:prstGeom prst="rect">
            <a:avLst/>
          </a:prstGeom>
        </p:spPr>
      </p:pic>
      <p:pic>
        <p:nvPicPr>
          <p:cNvPr id="165" name="Picture 164" descr="ice-cream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104" y="4489704"/>
            <a:ext cx="228600" cy="228600"/>
          </a:xfrm>
          <a:prstGeom prst="rect">
            <a:avLst/>
          </a:prstGeom>
        </p:spPr>
      </p:pic>
      <p:pic>
        <p:nvPicPr>
          <p:cNvPr id="166" name="Picture 165" descr="ice-cream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6704" y="4489704"/>
            <a:ext cx="228600" cy="228600"/>
          </a:xfrm>
          <a:prstGeom prst="rect">
            <a:avLst/>
          </a:prstGeom>
        </p:spPr>
      </p:pic>
      <p:pic>
        <p:nvPicPr>
          <p:cNvPr id="167" name="Picture 166" descr="ice-cream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5304" y="4489704"/>
            <a:ext cx="228600" cy="228600"/>
          </a:xfrm>
          <a:prstGeom prst="rect">
            <a:avLst/>
          </a:prstGeom>
        </p:spPr>
      </p:pic>
      <p:pic>
        <p:nvPicPr>
          <p:cNvPr id="168" name="Picture 167" descr="ice-cream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3904" y="4489704"/>
            <a:ext cx="228600" cy="228600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7251192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70" name="Picture 169" descr="ice-cream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464" y="5678424"/>
            <a:ext cx="228600" cy="228600"/>
          </a:xfrm>
          <a:prstGeom prst="rect">
            <a:avLst/>
          </a:prstGeom>
        </p:spPr>
      </p:pic>
      <p:pic>
        <p:nvPicPr>
          <p:cNvPr id="171" name="Picture 170" descr="ice-cream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1064" y="5678424"/>
            <a:ext cx="228600" cy="228600"/>
          </a:xfrm>
          <a:prstGeom prst="rect">
            <a:avLst/>
          </a:prstGeom>
        </p:spPr>
      </p:pic>
      <p:pic>
        <p:nvPicPr>
          <p:cNvPr id="172" name="Picture 171" descr="ice-cream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9664" y="5678424"/>
            <a:ext cx="228600" cy="228600"/>
          </a:xfrm>
          <a:prstGeom prst="rect">
            <a:avLst/>
          </a:prstGeom>
        </p:spPr>
      </p:pic>
      <p:pic>
        <p:nvPicPr>
          <p:cNvPr id="173" name="Picture 172" descr="ice-cream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8264" y="5678424"/>
            <a:ext cx="228600" cy="228600"/>
          </a:xfrm>
          <a:prstGeom prst="rect">
            <a:avLst/>
          </a:prstGeom>
        </p:spPr>
      </p:pic>
      <p:pic>
        <p:nvPicPr>
          <p:cNvPr id="174" name="Picture 173" descr="ice-cream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464" y="5907024"/>
            <a:ext cx="228600" cy="228600"/>
          </a:xfrm>
          <a:prstGeom prst="rect">
            <a:avLst/>
          </a:prstGeom>
        </p:spPr>
      </p:pic>
      <p:pic>
        <p:nvPicPr>
          <p:cNvPr id="175" name="Picture 174" descr="ice-cream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1064" y="5907024"/>
            <a:ext cx="228600" cy="228600"/>
          </a:xfrm>
          <a:prstGeom prst="rect">
            <a:avLst/>
          </a:prstGeom>
        </p:spPr>
      </p:pic>
      <p:sp>
        <p:nvSpPr>
          <p:cNvPr id="176" name="文本框 175"/>
          <p:cNvSpPr txBox="1"/>
          <p:nvPr/>
        </p:nvSpPr>
        <p:spPr>
          <a:xfrm>
            <a:off x="4388288" y="6387921"/>
            <a:ext cx="4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1"/>
          <p:cNvCxnSpPr/>
          <p:nvPr/>
        </p:nvCxnSpPr>
        <p:spPr>
          <a:xfrm>
            <a:off x="52120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16128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2688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5" name="Picture 4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8" y="932688"/>
            <a:ext cx="228600" cy="228600"/>
          </a:xfrm>
          <a:prstGeom prst="rect">
            <a:avLst/>
          </a:prstGeom>
        </p:spPr>
      </p:pic>
      <p:pic>
        <p:nvPicPr>
          <p:cNvPr id="6" name="Picture 5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28" y="932688"/>
            <a:ext cx="228600" cy="228600"/>
          </a:xfrm>
          <a:prstGeom prst="rect">
            <a:avLst/>
          </a:prstGeom>
        </p:spPr>
      </p:pic>
      <p:cxnSp>
        <p:nvCxnSpPr>
          <p:cNvPr id="7" name="Connector 6"/>
          <p:cNvCxnSpPr/>
          <p:nvPr/>
        </p:nvCxnSpPr>
        <p:spPr>
          <a:xfrm>
            <a:off x="282549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346557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6976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0" name="Picture 9" descr="banana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896" y="932688"/>
            <a:ext cx="228600" cy="228600"/>
          </a:xfrm>
          <a:prstGeom prst="rect">
            <a:avLst/>
          </a:prstGeom>
        </p:spPr>
      </p:pic>
      <p:pic>
        <p:nvPicPr>
          <p:cNvPr id="11" name="Picture 10" descr="banana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496" y="932688"/>
            <a:ext cx="228600" cy="228600"/>
          </a:xfrm>
          <a:prstGeom prst="rect">
            <a:avLst/>
          </a:prstGeom>
        </p:spPr>
      </p:pic>
      <p:pic>
        <p:nvPicPr>
          <p:cNvPr id="12" name="Picture 11" descr="banana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616" y="932688"/>
            <a:ext cx="228600" cy="228600"/>
          </a:xfrm>
          <a:prstGeom prst="rect">
            <a:avLst/>
          </a:prstGeom>
        </p:spPr>
      </p:pic>
      <p:pic>
        <p:nvPicPr>
          <p:cNvPr id="13" name="Picture 12" descr="banana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216" y="932688"/>
            <a:ext cx="228600" cy="228600"/>
          </a:xfrm>
          <a:prstGeom prst="rect">
            <a:avLst/>
          </a:prstGeom>
        </p:spPr>
      </p:pic>
      <p:cxnSp>
        <p:nvCxnSpPr>
          <p:cNvPr id="14" name="Connector 13"/>
          <p:cNvCxnSpPr/>
          <p:nvPr/>
        </p:nvCxnSpPr>
        <p:spPr>
          <a:xfrm>
            <a:off x="512978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 flipH="1">
            <a:off x="576986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41264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7" name="Picture 16" descr="cherry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484" y="932688"/>
            <a:ext cx="228600" cy="228600"/>
          </a:xfrm>
          <a:prstGeom prst="rect">
            <a:avLst/>
          </a:prstGeom>
        </p:spPr>
      </p:pic>
      <p:pic>
        <p:nvPicPr>
          <p:cNvPr id="18" name="Picture 17" descr="cherry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176" y="932688"/>
            <a:ext cx="228600" cy="228600"/>
          </a:xfrm>
          <a:prstGeom prst="rect">
            <a:avLst/>
          </a:prstGeom>
        </p:spPr>
      </p:pic>
      <p:pic>
        <p:nvPicPr>
          <p:cNvPr id="19" name="Picture 18" descr="cherry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76" y="932688"/>
            <a:ext cx="228600" cy="228600"/>
          </a:xfrm>
          <a:prstGeom prst="rect">
            <a:avLst/>
          </a:prstGeom>
        </p:spPr>
      </p:pic>
      <p:pic>
        <p:nvPicPr>
          <p:cNvPr id="20" name="Picture 19" descr="cherry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76" y="932688"/>
            <a:ext cx="228600" cy="228600"/>
          </a:xfrm>
          <a:prstGeom prst="rect">
            <a:avLst/>
          </a:prstGeom>
        </p:spPr>
      </p:pic>
      <p:pic>
        <p:nvPicPr>
          <p:cNvPr id="21" name="Picture 20" descr="cherry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976" y="932688"/>
            <a:ext cx="228600" cy="228600"/>
          </a:xfrm>
          <a:prstGeom prst="rect">
            <a:avLst/>
          </a:prstGeom>
        </p:spPr>
      </p:pic>
      <p:pic>
        <p:nvPicPr>
          <p:cNvPr id="22" name="Picture 21" descr="cherry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176" y="704088"/>
            <a:ext cx="228600" cy="228600"/>
          </a:xfrm>
          <a:prstGeom prst="rect">
            <a:avLst/>
          </a:prstGeom>
        </p:spPr>
      </p:pic>
      <p:pic>
        <p:nvPicPr>
          <p:cNvPr id="23" name="Picture 22" descr="cherry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76" y="704088"/>
            <a:ext cx="228600" cy="228600"/>
          </a:xfrm>
          <a:prstGeom prst="rect">
            <a:avLst/>
          </a:prstGeom>
        </p:spPr>
      </p:pic>
      <p:pic>
        <p:nvPicPr>
          <p:cNvPr id="24" name="Picture 23" descr="cherry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76" y="704088"/>
            <a:ext cx="228600" cy="228600"/>
          </a:xfrm>
          <a:prstGeom prst="rect">
            <a:avLst/>
          </a:prstGeom>
        </p:spPr>
      </p:pic>
      <p:cxnSp>
        <p:nvCxnSpPr>
          <p:cNvPr id="25" name="Connector 24"/>
          <p:cNvCxnSpPr/>
          <p:nvPr/>
        </p:nvCxnSpPr>
        <p:spPr>
          <a:xfrm>
            <a:off x="743407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 flipH="1">
            <a:off x="807415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45552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28" name="Picture 27" descr="cherry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744" y="932688"/>
            <a:ext cx="228600" cy="228600"/>
          </a:xfrm>
          <a:prstGeom prst="rect">
            <a:avLst/>
          </a:prstGeom>
        </p:spPr>
      </p:pic>
      <p:pic>
        <p:nvPicPr>
          <p:cNvPr id="29" name="Picture 28" descr="cherry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344" y="932688"/>
            <a:ext cx="228600" cy="228600"/>
          </a:xfrm>
          <a:prstGeom prst="rect">
            <a:avLst/>
          </a:prstGeom>
        </p:spPr>
      </p:pic>
      <p:pic>
        <p:nvPicPr>
          <p:cNvPr id="30" name="Picture 29" descr="cherry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944" y="932688"/>
            <a:ext cx="228600" cy="228600"/>
          </a:xfrm>
          <a:prstGeom prst="rect">
            <a:avLst/>
          </a:prstGeom>
        </p:spPr>
      </p:pic>
      <p:pic>
        <p:nvPicPr>
          <p:cNvPr id="31" name="Picture 30" descr="cherry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544" y="932688"/>
            <a:ext cx="228600" cy="228600"/>
          </a:xfrm>
          <a:prstGeom prst="rect">
            <a:avLst/>
          </a:prstGeom>
        </p:spPr>
      </p:pic>
      <p:pic>
        <p:nvPicPr>
          <p:cNvPr id="32" name="Picture 31" descr="cherry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92" y="932688"/>
            <a:ext cx="228600" cy="228600"/>
          </a:xfrm>
          <a:prstGeom prst="rect">
            <a:avLst/>
          </a:prstGeom>
        </p:spPr>
      </p:pic>
      <p:pic>
        <p:nvPicPr>
          <p:cNvPr id="33" name="Picture 32" descr="cherry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792" y="932688"/>
            <a:ext cx="228600" cy="228600"/>
          </a:xfrm>
          <a:prstGeom prst="rect">
            <a:avLst/>
          </a:prstGeom>
        </p:spPr>
      </p:pic>
      <p:cxnSp>
        <p:nvCxnSpPr>
          <p:cNvPr id="34" name="Connector 33"/>
          <p:cNvCxnSpPr/>
          <p:nvPr/>
        </p:nvCxnSpPr>
        <p:spPr>
          <a:xfrm>
            <a:off x="52120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 flipH="1">
            <a:off x="116128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2688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37" name="Picture 36" descr="banana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119" y="2825496"/>
            <a:ext cx="228600" cy="228600"/>
          </a:xfrm>
          <a:prstGeom prst="rect">
            <a:avLst/>
          </a:prstGeom>
        </p:spPr>
      </p:pic>
      <p:pic>
        <p:nvPicPr>
          <p:cNvPr id="38" name="Picture 37" descr="banana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80" y="2825496"/>
            <a:ext cx="228600" cy="228600"/>
          </a:xfrm>
          <a:prstGeom prst="rect">
            <a:avLst/>
          </a:prstGeom>
        </p:spPr>
      </p:pic>
      <p:pic>
        <p:nvPicPr>
          <p:cNvPr id="39" name="Picture 38" descr="banana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80" y="2825496"/>
            <a:ext cx="228600" cy="228600"/>
          </a:xfrm>
          <a:prstGeom prst="rect">
            <a:avLst/>
          </a:prstGeom>
        </p:spPr>
      </p:pic>
      <p:pic>
        <p:nvPicPr>
          <p:cNvPr id="40" name="Picture 39" descr="banana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80" y="2825496"/>
            <a:ext cx="228600" cy="228600"/>
          </a:xfrm>
          <a:prstGeom prst="rect">
            <a:avLst/>
          </a:prstGeom>
        </p:spPr>
      </p:pic>
      <p:pic>
        <p:nvPicPr>
          <p:cNvPr id="41" name="Picture 40" descr="banana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119" y="2596896"/>
            <a:ext cx="228600" cy="228600"/>
          </a:xfrm>
          <a:prstGeom prst="rect">
            <a:avLst/>
          </a:prstGeom>
        </p:spPr>
      </p:pic>
      <p:pic>
        <p:nvPicPr>
          <p:cNvPr id="42" name="Picture 41" descr="banana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80" y="2596896"/>
            <a:ext cx="228600" cy="2286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527048" y="268833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44" name="Connector 43"/>
          <p:cNvCxnSpPr/>
          <p:nvPr/>
        </p:nvCxnSpPr>
        <p:spPr>
          <a:xfrm>
            <a:off x="282549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 flipH="1">
            <a:off x="346557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36976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sp>
        <p:nvSpPr>
          <p:cNvPr id="47" name="TextBox 46"/>
          <p:cNvSpPr txBox="1"/>
          <p:nvPr/>
        </p:nvSpPr>
        <p:spPr>
          <a:xfrm>
            <a:off x="2642615" y="268833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48" name="Picture 47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3888" y="2825496"/>
            <a:ext cx="228600" cy="228600"/>
          </a:xfrm>
          <a:prstGeom prst="rect">
            <a:avLst/>
          </a:prstGeom>
        </p:spPr>
      </p:pic>
      <p:pic>
        <p:nvPicPr>
          <p:cNvPr id="49" name="Picture 48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2488" y="2825496"/>
            <a:ext cx="228600" cy="228600"/>
          </a:xfrm>
          <a:prstGeom prst="rect">
            <a:avLst/>
          </a:prstGeom>
        </p:spPr>
      </p:pic>
      <p:pic>
        <p:nvPicPr>
          <p:cNvPr id="50" name="Picture 49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088" y="2825496"/>
            <a:ext cx="228600" cy="228600"/>
          </a:xfrm>
          <a:prstGeom prst="rect">
            <a:avLst/>
          </a:prstGeom>
        </p:spPr>
      </p:pic>
      <p:pic>
        <p:nvPicPr>
          <p:cNvPr id="51" name="Picture 50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9688" y="2825496"/>
            <a:ext cx="228600" cy="228600"/>
          </a:xfrm>
          <a:prstGeom prst="rect">
            <a:avLst/>
          </a:prstGeom>
        </p:spPr>
      </p:pic>
      <p:pic>
        <p:nvPicPr>
          <p:cNvPr id="52" name="Picture 51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3888" y="2596896"/>
            <a:ext cx="228600" cy="228600"/>
          </a:xfrm>
          <a:prstGeom prst="rect">
            <a:avLst/>
          </a:prstGeom>
        </p:spPr>
      </p:pic>
      <p:pic>
        <p:nvPicPr>
          <p:cNvPr id="53" name="Picture 52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2488" y="2596896"/>
            <a:ext cx="228600" cy="228600"/>
          </a:xfrm>
          <a:prstGeom prst="rect">
            <a:avLst/>
          </a:prstGeom>
        </p:spPr>
      </p:pic>
      <p:pic>
        <p:nvPicPr>
          <p:cNvPr id="54" name="Picture 53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088" y="2596896"/>
            <a:ext cx="228600" cy="228600"/>
          </a:xfrm>
          <a:prstGeom prst="rect">
            <a:avLst/>
          </a:prstGeom>
        </p:spPr>
      </p:pic>
      <p:pic>
        <p:nvPicPr>
          <p:cNvPr id="55" name="Picture 54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9688" y="2596896"/>
            <a:ext cx="228600" cy="228600"/>
          </a:xfrm>
          <a:prstGeom prst="rect">
            <a:avLst/>
          </a:prstGeom>
        </p:spPr>
      </p:pic>
      <p:pic>
        <p:nvPicPr>
          <p:cNvPr id="56" name="Picture 55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3888" y="2368296"/>
            <a:ext cx="228600" cy="228600"/>
          </a:xfrm>
          <a:prstGeom prst="rect">
            <a:avLst/>
          </a:prstGeom>
        </p:spPr>
      </p:pic>
      <p:cxnSp>
        <p:nvCxnSpPr>
          <p:cNvPr id="57" name="Connector 56"/>
          <p:cNvCxnSpPr/>
          <p:nvPr/>
        </p:nvCxnSpPr>
        <p:spPr>
          <a:xfrm>
            <a:off x="512978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>
            <a:off x="576986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41264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60" name="Picture 59" descr="ice-cream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456" y="2825496"/>
            <a:ext cx="228600" cy="228600"/>
          </a:xfrm>
          <a:prstGeom prst="rect">
            <a:avLst/>
          </a:prstGeom>
        </p:spPr>
      </p:pic>
      <p:pic>
        <p:nvPicPr>
          <p:cNvPr id="61" name="Picture 60" descr="ice-cream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056" y="2825496"/>
            <a:ext cx="228600" cy="228600"/>
          </a:xfrm>
          <a:prstGeom prst="rect">
            <a:avLst/>
          </a:prstGeom>
        </p:spPr>
      </p:pic>
      <p:pic>
        <p:nvPicPr>
          <p:cNvPr id="62" name="Picture 61" descr="ice-cream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6656" y="2825496"/>
            <a:ext cx="228600" cy="228600"/>
          </a:xfrm>
          <a:prstGeom prst="rect">
            <a:avLst/>
          </a:prstGeom>
        </p:spPr>
      </p:pic>
      <p:pic>
        <p:nvPicPr>
          <p:cNvPr id="63" name="Picture 62" descr="ice-cream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5256" y="2825496"/>
            <a:ext cx="228600" cy="228600"/>
          </a:xfrm>
          <a:prstGeom prst="rect">
            <a:avLst/>
          </a:prstGeom>
        </p:spPr>
      </p:pic>
      <p:pic>
        <p:nvPicPr>
          <p:cNvPr id="64" name="Picture 63" descr="ice-cream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456" y="2596896"/>
            <a:ext cx="228600" cy="228600"/>
          </a:xfrm>
          <a:prstGeom prst="rect">
            <a:avLst/>
          </a:prstGeom>
        </p:spPr>
      </p:pic>
      <p:pic>
        <p:nvPicPr>
          <p:cNvPr id="65" name="Picture 64" descr="ice-cream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056" y="2596896"/>
            <a:ext cx="228600" cy="228600"/>
          </a:xfrm>
          <a:prstGeom prst="rect">
            <a:avLst/>
          </a:prstGeom>
        </p:spPr>
      </p:pic>
      <p:pic>
        <p:nvPicPr>
          <p:cNvPr id="66" name="Picture 65" descr="ice-cream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6656" y="2596896"/>
            <a:ext cx="228600" cy="228600"/>
          </a:xfrm>
          <a:prstGeom prst="rect">
            <a:avLst/>
          </a:prstGeom>
        </p:spPr>
      </p:pic>
      <p:pic>
        <p:nvPicPr>
          <p:cNvPr id="67" name="Picture 66" descr="ice-cream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9904" y="2825496"/>
            <a:ext cx="228600" cy="228600"/>
          </a:xfrm>
          <a:prstGeom prst="rect">
            <a:avLst/>
          </a:prstGeom>
        </p:spPr>
      </p:pic>
      <p:pic>
        <p:nvPicPr>
          <p:cNvPr id="68" name="Picture 67" descr="ice-cream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8504" y="2825496"/>
            <a:ext cx="228600" cy="228600"/>
          </a:xfrm>
          <a:prstGeom prst="rect">
            <a:avLst/>
          </a:prstGeom>
        </p:spPr>
      </p:pic>
      <p:cxnSp>
        <p:nvCxnSpPr>
          <p:cNvPr id="69" name="Connector 68"/>
          <p:cNvCxnSpPr/>
          <p:nvPr/>
        </p:nvCxnSpPr>
        <p:spPr>
          <a:xfrm>
            <a:off x="743407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 flipH="1">
            <a:off x="807415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845552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72" name="Picture 71" descr="ice-cream0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1172" y="2825496"/>
            <a:ext cx="228600" cy="228600"/>
          </a:xfrm>
          <a:prstGeom prst="rect">
            <a:avLst/>
          </a:prstGeom>
        </p:spPr>
      </p:pic>
      <p:pic>
        <p:nvPicPr>
          <p:cNvPr id="73" name="Picture 72" descr="ice-cream0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9772" y="2825496"/>
            <a:ext cx="228600" cy="228600"/>
          </a:xfrm>
          <a:prstGeom prst="rect">
            <a:avLst/>
          </a:prstGeom>
        </p:spPr>
      </p:pic>
      <p:pic>
        <p:nvPicPr>
          <p:cNvPr id="74" name="Picture 73" descr="ice-cream0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8372" y="2825496"/>
            <a:ext cx="228600" cy="228600"/>
          </a:xfrm>
          <a:prstGeom prst="rect">
            <a:avLst/>
          </a:prstGeom>
        </p:spPr>
      </p:pic>
      <p:pic>
        <p:nvPicPr>
          <p:cNvPr id="75" name="Picture 74" descr="ice-cream0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8492" y="2825496"/>
            <a:ext cx="228600" cy="228600"/>
          </a:xfrm>
          <a:prstGeom prst="rect">
            <a:avLst/>
          </a:prstGeom>
        </p:spPr>
      </p:pic>
      <p:cxnSp>
        <p:nvCxnSpPr>
          <p:cNvPr id="76" name="Connector 75"/>
          <p:cNvCxnSpPr/>
          <p:nvPr/>
        </p:nvCxnSpPr>
        <p:spPr>
          <a:xfrm>
            <a:off x="52120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 flipH="1">
            <a:off x="116128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32688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79" name="Picture 78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9119" y="4718304"/>
            <a:ext cx="228600" cy="228600"/>
          </a:xfrm>
          <a:prstGeom prst="rect">
            <a:avLst/>
          </a:prstGeom>
        </p:spPr>
      </p:pic>
      <p:pic>
        <p:nvPicPr>
          <p:cNvPr id="80" name="Picture 79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480" y="4718304"/>
            <a:ext cx="228600" cy="228600"/>
          </a:xfrm>
          <a:prstGeom prst="rect">
            <a:avLst/>
          </a:prstGeom>
        </p:spPr>
      </p:pic>
      <p:pic>
        <p:nvPicPr>
          <p:cNvPr id="81" name="Picture 80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80" y="4718304"/>
            <a:ext cx="228600" cy="228600"/>
          </a:xfrm>
          <a:prstGeom prst="rect">
            <a:avLst/>
          </a:prstGeom>
        </p:spPr>
      </p:pic>
      <p:pic>
        <p:nvPicPr>
          <p:cNvPr id="82" name="Picture 81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80" y="4718304"/>
            <a:ext cx="228600" cy="228600"/>
          </a:xfrm>
          <a:prstGeom prst="rect">
            <a:avLst/>
          </a:prstGeom>
        </p:spPr>
      </p:pic>
      <p:pic>
        <p:nvPicPr>
          <p:cNvPr id="83" name="Picture 82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028" y="4718304"/>
            <a:ext cx="228600" cy="228600"/>
          </a:xfrm>
          <a:prstGeom prst="rect">
            <a:avLst/>
          </a:prstGeom>
        </p:spPr>
      </p:pic>
      <p:pic>
        <p:nvPicPr>
          <p:cNvPr id="84" name="Picture 83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5628" y="4718304"/>
            <a:ext cx="228600" cy="228600"/>
          </a:xfrm>
          <a:prstGeom prst="rect">
            <a:avLst/>
          </a:prstGeom>
        </p:spPr>
      </p:pic>
      <p:pic>
        <p:nvPicPr>
          <p:cNvPr id="85" name="Picture 84" descr="cak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4228" y="4718304"/>
            <a:ext cx="228600" cy="228600"/>
          </a:xfrm>
          <a:prstGeom prst="rect">
            <a:avLst/>
          </a:prstGeom>
        </p:spPr>
      </p:pic>
      <p:cxnSp>
        <p:nvCxnSpPr>
          <p:cNvPr id="86" name="Connector 85"/>
          <p:cNvCxnSpPr/>
          <p:nvPr/>
        </p:nvCxnSpPr>
        <p:spPr>
          <a:xfrm>
            <a:off x="282549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 flipH="1">
            <a:off x="346557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236976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89" name="Picture 88" descr="appl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2596" y="4718304"/>
            <a:ext cx="228600" cy="228600"/>
          </a:xfrm>
          <a:prstGeom prst="rect">
            <a:avLst/>
          </a:prstGeom>
        </p:spPr>
      </p:pic>
      <p:pic>
        <p:nvPicPr>
          <p:cNvPr id="90" name="Picture 89" descr="appl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1196" y="4718304"/>
            <a:ext cx="228600" cy="228600"/>
          </a:xfrm>
          <a:prstGeom prst="rect">
            <a:avLst/>
          </a:prstGeom>
        </p:spPr>
      </p:pic>
      <p:pic>
        <p:nvPicPr>
          <p:cNvPr id="91" name="Picture 90" descr="appl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9796" y="4718304"/>
            <a:ext cx="228600" cy="228600"/>
          </a:xfrm>
          <a:prstGeom prst="rect">
            <a:avLst/>
          </a:prstGeom>
        </p:spPr>
      </p:pic>
      <p:pic>
        <p:nvPicPr>
          <p:cNvPr id="92" name="Picture 91" descr="appl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9916" y="4718304"/>
            <a:ext cx="228600" cy="228600"/>
          </a:xfrm>
          <a:prstGeom prst="rect">
            <a:avLst/>
          </a:prstGeom>
        </p:spPr>
      </p:pic>
      <p:cxnSp>
        <p:nvCxnSpPr>
          <p:cNvPr id="93" name="Connector 92"/>
          <p:cNvCxnSpPr/>
          <p:nvPr/>
        </p:nvCxnSpPr>
        <p:spPr>
          <a:xfrm>
            <a:off x="512978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 flipH="1">
            <a:off x="576986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541264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96" name="Picture 95" descr="apple0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89456" y="4718304"/>
            <a:ext cx="228600" cy="228600"/>
          </a:xfrm>
          <a:prstGeom prst="rect">
            <a:avLst/>
          </a:prstGeom>
        </p:spPr>
      </p:pic>
      <p:pic>
        <p:nvPicPr>
          <p:cNvPr id="97" name="Picture 96" descr="apple0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8056" y="4718304"/>
            <a:ext cx="228600" cy="228600"/>
          </a:xfrm>
          <a:prstGeom prst="rect">
            <a:avLst/>
          </a:prstGeom>
        </p:spPr>
      </p:pic>
      <p:pic>
        <p:nvPicPr>
          <p:cNvPr id="98" name="Picture 97" descr="apple0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6656" y="4718304"/>
            <a:ext cx="228600" cy="228600"/>
          </a:xfrm>
          <a:prstGeom prst="rect">
            <a:avLst/>
          </a:prstGeom>
        </p:spPr>
      </p:pic>
      <p:pic>
        <p:nvPicPr>
          <p:cNvPr id="99" name="Picture 98" descr="apple0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5256" y="4718304"/>
            <a:ext cx="228600" cy="228600"/>
          </a:xfrm>
          <a:prstGeom prst="rect">
            <a:avLst/>
          </a:prstGeom>
        </p:spPr>
      </p:pic>
      <p:pic>
        <p:nvPicPr>
          <p:cNvPr id="100" name="Picture 99" descr="apple0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8176" y="4718304"/>
            <a:ext cx="228600" cy="228600"/>
          </a:xfrm>
          <a:prstGeom prst="rect">
            <a:avLst/>
          </a:prstGeom>
        </p:spPr>
      </p:pic>
      <p:pic>
        <p:nvPicPr>
          <p:cNvPr id="101" name="Picture 100" descr="apple0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6776" y="4718304"/>
            <a:ext cx="228600" cy="228600"/>
          </a:xfrm>
          <a:prstGeom prst="rect">
            <a:avLst/>
          </a:prstGeom>
        </p:spPr>
      </p:pic>
      <p:pic>
        <p:nvPicPr>
          <p:cNvPr id="102" name="Picture 101" descr="apple0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5376" y="4718304"/>
            <a:ext cx="228600" cy="228600"/>
          </a:xfrm>
          <a:prstGeom prst="rect">
            <a:avLst/>
          </a:prstGeom>
        </p:spPr>
      </p:pic>
      <p:pic>
        <p:nvPicPr>
          <p:cNvPr id="103" name="Picture 102" descr="apple0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3976" y="4718304"/>
            <a:ext cx="228600" cy="228600"/>
          </a:xfrm>
          <a:prstGeom prst="rect">
            <a:avLst/>
          </a:prstGeom>
        </p:spPr>
      </p:pic>
      <p:pic>
        <p:nvPicPr>
          <p:cNvPr id="104" name="Picture 103" descr="apple0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8176" y="4489704"/>
            <a:ext cx="228600" cy="228600"/>
          </a:xfrm>
          <a:prstGeom prst="rect">
            <a:avLst/>
          </a:prstGeom>
        </p:spPr>
      </p:pic>
      <p:cxnSp>
        <p:nvCxnSpPr>
          <p:cNvPr id="105" name="Connector 104"/>
          <p:cNvCxnSpPr/>
          <p:nvPr/>
        </p:nvCxnSpPr>
        <p:spPr>
          <a:xfrm>
            <a:off x="743407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 105"/>
          <p:cNvCxnSpPr/>
          <p:nvPr/>
        </p:nvCxnSpPr>
        <p:spPr>
          <a:xfrm flipH="1">
            <a:off x="807415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845552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08" name="Picture 107" descr="cherry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472" y="4718304"/>
            <a:ext cx="228600" cy="228600"/>
          </a:xfrm>
          <a:prstGeom prst="rect">
            <a:avLst/>
          </a:prstGeom>
        </p:spPr>
      </p:pic>
      <p:pic>
        <p:nvPicPr>
          <p:cNvPr id="109" name="Picture 108" descr="cherry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072" y="4718304"/>
            <a:ext cx="228600" cy="228600"/>
          </a:xfrm>
          <a:prstGeom prst="rect">
            <a:avLst/>
          </a:prstGeom>
        </p:spPr>
      </p:pic>
      <p:pic>
        <p:nvPicPr>
          <p:cNvPr id="110" name="Picture 109" descr="cherry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492" y="4718304"/>
            <a:ext cx="228600" cy="228600"/>
          </a:xfrm>
          <a:prstGeom prst="rect">
            <a:avLst/>
          </a:prstGeom>
        </p:spPr>
      </p:pic>
      <p:sp>
        <p:nvSpPr>
          <p:cNvPr id="111" name="文本框 110"/>
          <p:cNvSpPr txBox="1"/>
          <p:nvPr/>
        </p:nvSpPr>
        <p:spPr>
          <a:xfrm>
            <a:off x="4388288" y="6387921"/>
            <a:ext cx="4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1"/>
          <p:cNvCxnSpPr/>
          <p:nvPr/>
        </p:nvCxnSpPr>
        <p:spPr>
          <a:xfrm>
            <a:off x="52120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16128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e-cream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0" y="1892808"/>
            <a:ext cx="228600" cy="228600"/>
          </a:xfrm>
          <a:prstGeom prst="rect">
            <a:avLst/>
          </a:prstGeom>
        </p:spPr>
      </p:pic>
      <p:pic>
        <p:nvPicPr>
          <p:cNvPr id="5" name="Picture 4" descr="ice-cream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40" y="1892808"/>
            <a:ext cx="228600" cy="228600"/>
          </a:xfrm>
          <a:prstGeom prst="rect">
            <a:avLst/>
          </a:prstGeom>
        </p:spPr>
      </p:pic>
      <p:pic>
        <p:nvPicPr>
          <p:cNvPr id="6" name="Picture 5" descr="ice-cream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40" y="1892808"/>
            <a:ext cx="228600" cy="228600"/>
          </a:xfrm>
          <a:prstGeom prst="rect">
            <a:avLst/>
          </a:prstGeom>
        </p:spPr>
      </p:pic>
      <p:pic>
        <p:nvPicPr>
          <p:cNvPr id="7" name="Picture 6" descr="ice-cream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40" y="1892808"/>
            <a:ext cx="228600" cy="228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8328" y="795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9" name="Picture 8" descr="ice-cream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00" y="932688"/>
            <a:ext cx="228600" cy="228600"/>
          </a:xfrm>
          <a:prstGeom prst="rect">
            <a:avLst/>
          </a:prstGeom>
        </p:spPr>
      </p:pic>
      <p:pic>
        <p:nvPicPr>
          <p:cNvPr id="10" name="Picture 9" descr="ice-cream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00" y="932688"/>
            <a:ext cx="228600" cy="228600"/>
          </a:xfrm>
          <a:prstGeom prst="rect">
            <a:avLst/>
          </a:prstGeom>
        </p:spPr>
      </p:pic>
      <p:pic>
        <p:nvPicPr>
          <p:cNvPr id="11" name="Picture 10" descr="ice-cream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00" y="932688"/>
            <a:ext cx="228600" cy="228600"/>
          </a:xfrm>
          <a:prstGeom prst="rect">
            <a:avLst/>
          </a:prstGeom>
        </p:spPr>
      </p:pic>
      <p:pic>
        <p:nvPicPr>
          <p:cNvPr id="12" name="Picture 11" descr="ice-cream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00" y="932688"/>
            <a:ext cx="228600" cy="228600"/>
          </a:xfrm>
          <a:prstGeom prst="rect">
            <a:avLst/>
          </a:prstGeom>
        </p:spPr>
      </p:pic>
      <p:cxnSp>
        <p:nvCxnSpPr>
          <p:cNvPr id="13" name="Connector 12"/>
          <p:cNvCxnSpPr/>
          <p:nvPr/>
        </p:nvCxnSpPr>
        <p:spPr>
          <a:xfrm>
            <a:off x="282549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 flipH="1">
            <a:off x="346557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528" y="1892808"/>
            <a:ext cx="228600" cy="228600"/>
          </a:xfrm>
          <a:prstGeom prst="rect">
            <a:avLst/>
          </a:prstGeom>
        </p:spPr>
      </p:pic>
      <p:pic>
        <p:nvPicPr>
          <p:cNvPr id="16" name="Picture 15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28" y="1892808"/>
            <a:ext cx="228600" cy="228600"/>
          </a:xfrm>
          <a:prstGeom prst="rect">
            <a:avLst/>
          </a:prstGeom>
        </p:spPr>
      </p:pic>
      <p:pic>
        <p:nvPicPr>
          <p:cNvPr id="17" name="Picture 16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28" y="1892808"/>
            <a:ext cx="228600" cy="228600"/>
          </a:xfrm>
          <a:prstGeom prst="rect">
            <a:avLst/>
          </a:prstGeom>
        </p:spPr>
      </p:pic>
      <p:pic>
        <p:nvPicPr>
          <p:cNvPr id="18" name="Picture 17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28" y="1892808"/>
            <a:ext cx="228600" cy="228600"/>
          </a:xfrm>
          <a:prstGeom prst="rect">
            <a:avLst/>
          </a:prstGeom>
        </p:spPr>
      </p:pic>
      <p:pic>
        <p:nvPicPr>
          <p:cNvPr id="19" name="Picture 18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528" y="2121408"/>
            <a:ext cx="228600" cy="228600"/>
          </a:xfrm>
          <a:prstGeom prst="rect">
            <a:avLst/>
          </a:prstGeom>
        </p:spPr>
      </p:pic>
      <p:pic>
        <p:nvPicPr>
          <p:cNvPr id="20" name="Picture 19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28" y="2121408"/>
            <a:ext cx="228600" cy="228600"/>
          </a:xfrm>
          <a:prstGeom prst="rect">
            <a:avLst/>
          </a:prstGeom>
        </p:spPr>
      </p:pic>
      <p:pic>
        <p:nvPicPr>
          <p:cNvPr id="21" name="Picture 20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28" y="2121408"/>
            <a:ext cx="228600" cy="2286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642615" y="795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23" name="Picture 22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888" y="932688"/>
            <a:ext cx="228600" cy="228600"/>
          </a:xfrm>
          <a:prstGeom prst="rect">
            <a:avLst/>
          </a:prstGeom>
        </p:spPr>
      </p:pic>
      <p:pic>
        <p:nvPicPr>
          <p:cNvPr id="24" name="Picture 23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488" y="932688"/>
            <a:ext cx="228600" cy="228600"/>
          </a:xfrm>
          <a:prstGeom prst="rect">
            <a:avLst/>
          </a:prstGeom>
        </p:spPr>
      </p:pic>
      <p:pic>
        <p:nvPicPr>
          <p:cNvPr id="25" name="Picture 24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088" y="932688"/>
            <a:ext cx="228600" cy="228600"/>
          </a:xfrm>
          <a:prstGeom prst="rect">
            <a:avLst/>
          </a:prstGeom>
        </p:spPr>
      </p:pic>
      <p:pic>
        <p:nvPicPr>
          <p:cNvPr id="26" name="Picture 25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88" y="932688"/>
            <a:ext cx="228600" cy="228600"/>
          </a:xfrm>
          <a:prstGeom prst="rect">
            <a:avLst/>
          </a:prstGeom>
        </p:spPr>
      </p:pic>
      <p:pic>
        <p:nvPicPr>
          <p:cNvPr id="27" name="Picture 26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888" y="704088"/>
            <a:ext cx="228600" cy="228600"/>
          </a:xfrm>
          <a:prstGeom prst="rect">
            <a:avLst/>
          </a:prstGeom>
        </p:spPr>
      </p:pic>
      <p:pic>
        <p:nvPicPr>
          <p:cNvPr id="28" name="Picture 27" descr="ice-cream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488" y="704088"/>
            <a:ext cx="228600" cy="228600"/>
          </a:xfrm>
          <a:prstGeom prst="rect">
            <a:avLst/>
          </a:prstGeom>
        </p:spPr>
      </p:pic>
      <p:cxnSp>
        <p:nvCxnSpPr>
          <p:cNvPr id="29" name="Connector 28"/>
          <p:cNvCxnSpPr/>
          <p:nvPr/>
        </p:nvCxnSpPr>
        <p:spPr>
          <a:xfrm>
            <a:off x="512978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 flipH="1">
            <a:off x="576986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816" y="1892808"/>
            <a:ext cx="228600" cy="228600"/>
          </a:xfrm>
          <a:prstGeom prst="rect">
            <a:avLst/>
          </a:prstGeom>
        </p:spPr>
      </p:pic>
      <p:pic>
        <p:nvPicPr>
          <p:cNvPr id="32" name="Picture 31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416" y="1892808"/>
            <a:ext cx="228600" cy="228600"/>
          </a:xfrm>
          <a:prstGeom prst="rect">
            <a:avLst/>
          </a:prstGeom>
        </p:spPr>
      </p:pic>
      <p:pic>
        <p:nvPicPr>
          <p:cNvPr id="33" name="Picture 32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016" y="1892808"/>
            <a:ext cx="228600" cy="228600"/>
          </a:xfrm>
          <a:prstGeom prst="rect">
            <a:avLst/>
          </a:prstGeom>
        </p:spPr>
      </p:pic>
      <p:pic>
        <p:nvPicPr>
          <p:cNvPr id="34" name="Picture 33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616" y="1892808"/>
            <a:ext cx="228600" cy="228600"/>
          </a:xfrm>
          <a:prstGeom prst="rect">
            <a:avLst/>
          </a:prstGeom>
        </p:spPr>
      </p:pic>
      <p:pic>
        <p:nvPicPr>
          <p:cNvPr id="35" name="Picture 34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816" y="2121408"/>
            <a:ext cx="228600" cy="228600"/>
          </a:xfrm>
          <a:prstGeom prst="rect">
            <a:avLst/>
          </a:prstGeom>
        </p:spPr>
      </p:pic>
      <p:pic>
        <p:nvPicPr>
          <p:cNvPr id="36" name="Picture 35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416" y="2121408"/>
            <a:ext cx="228600" cy="228600"/>
          </a:xfrm>
          <a:prstGeom prst="rect">
            <a:avLst/>
          </a:prstGeom>
        </p:spPr>
      </p:pic>
      <p:pic>
        <p:nvPicPr>
          <p:cNvPr id="37" name="Picture 36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016" y="2121408"/>
            <a:ext cx="228600" cy="2286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946904" y="795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39" name="Picture 38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176" y="932688"/>
            <a:ext cx="228600" cy="228600"/>
          </a:xfrm>
          <a:prstGeom prst="rect">
            <a:avLst/>
          </a:prstGeom>
        </p:spPr>
      </p:pic>
      <p:pic>
        <p:nvPicPr>
          <p:cNvPr id="40" name="Picture 39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76" y="932688"/>
            <a:ext cx="228600" cy="228600"/>
          </a:xfrm>
          <a:prstGeom prst="rect">
            <a:avLst/>
          </a:prstGeom>
        </p:spPr>
      </p:pic>
      <p:pic>
        <p:nvPicPr>
          <p:cNvPr id="41" name="Picture 40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76" y="932688"/>
            <a:ext cx="228600" cy="228600"/>
          </a:xfrm>
          <a:prstGeom prst="rect">
            <a:avLst/>
          </a:prstGeom>
        </p:spPr>
      </p:pic>
      <p:pic>
        <p:nvPicPr>
          <p:cNvPr id="42" name="Picture 41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976" y="932688"/>
            <a:ext cx="228600" cy="228600"/>
          </a:xfrm>
          <a:prstGeom prst="rect">
            <a:avLst/>
          </a:prstGeom>
        </p:spPr>
      </p:pic>
      <p:pic>
        <p:nvPicPr>
          <p:cNvPr id="43" name="Picture 42" descr="banana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176" y="704088"/>
            <a:ext cx="228600" cy="228600"/>
          </a:xfrm>
          <a:prstGeom prst="rect">
            <a:avLst/>
          </a:prstGeom>
        </p:spPr>
      </p:pic>
      <p:cxnSp>
        <p:nvCxnSpPr>
          <p:cNvPr id="44" name="Connector 43"/>
          <p:cNvCxnSpPr/>
          <p:nvPr/>
        </p:nvCxnSpPr>
        <p:spPr>
          <a:xfrm>
            <a:off x="743407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 flipH="1">
            <a:off x="807415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104" y="1892808"/>
            <a:ext cx="228600" cy="228600"/>
          </a:xfrm>
          <a:prstGeom prst="rect">
            <a:avLst/>
          </a:prstGeom>
        </p:spPr>
      </p:pic>
      <p:pic>
        <p:nvPicPr>
          <p:cNvPr id="47" name="Picture 46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704" y="1892808"/>
            <a:ext cx="228600" cy="228600"/>
          </a:xfrm>
          <a:prstGeom prst="rect">
            <a:avLst/>
          </a:prstGeom>
        </p:spPr>
      </p:pic>
      <p:pic>
        <p:nvPicPr>
          <p:cNvPr id="48" name="Picture 47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304" y="1892808"/>
            <a:ext cx="228600" cy="228600"/>
          </a:xfrm>
          <a:prstGeom prst="rect">
            <a:avLst/>
          </a:prstGeom>
        </p:spPr>
      </p:pic>
      <p:pic>
        <p:nvPicPr>
          <p:cNvPr id="49" name="Picture 48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904" y="1892808"/>
            <a:ext cx="228600" cy="228600"/>
          </a:xfrm>
          <a:prstGeom prst="rect">
            <a:avLst/>
          </a:prstGeom>
        </p:spPr>
      </p:pic>
      <p:pic>
        <p:nvPicPr>
          <p:cNvPr id="50" name="Picture 49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104" y="2121408"/>
            <a:ext cx="228600" cy="228600"/>
          </a:xfrm>
          <a:prstGeom prst="rect">
            <a:avLst/>
          </a:prstGeom>
        </p:spPr>
      </p:pic>
      <p:pic>
        <p:nvPicPr>
          <p:cNvPr id="51" name="Picture 50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704" y="2121408"/>
            <a:ext cx="228600" cy="228600"/>
          </a:xfrm>
          <a:prstGeom prst="rect">
            <a:avLst/>
          </a:prstGeom>
        </p:spPr>
      </p:pic>
      <p:pic>
        <p:nvPicPr>
          <p:cNvPr id="52" name="Picture 51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304" y="2121408"/>
            <a:ext cx="228600" cy="228600"/>
          </a:xfrm>
          <a:prstGeom prst="rect">
            <a:avLst/>
          </a:prstGeom>
        </p:spPr>
      </p:pic>
      <p:pic>
        <p:nvPicPr>
          <p:cNvPr id="53" name="Picture 52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904" y="2121408"/>
            <a:ext cx="228600" cy="228600"/>
          </a:xfrm>
          <a:prstGeom prst="rect">
            <a:avLst/>
          </a:prstGeom>
        </p:spPr>
      </p:pic>
      <p:pic>
        <p:nvPicPr>
          <p:cNvPr id="54" name="Picture 53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104" y="2350008"/>
            <a:ext cx="228600" cy="228600"/>
          </a:xfrm>
          <a:prstGeom prst="rect">
            <a:avLst/>
          </a:prstGeom>
        </p:spPr>
      </p:pic>
      <p:pic>
        <p:nvPicPr>
          <p:cNvPr id="55" name="Picture 54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772" y="932688"/>
            <a:ext cx="228600" cy="2286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439912" y="795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57" name="Connector 56"/>
          <p:cNvCxnSpPr/>
          <p:nvPr/>
        </p:nvCxnSpPr>
        <p:spPr>
          <a:xfrm>
            <a:off x="52120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>
            <a:off x="116128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ice-cream0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240" y="3785616"/>
            <a:ext cx="228600" cy="228600"/>
          </a:xfrm>
          <a:prstGeom prst="rect">
            <a:avLst/>
          </a:prstGeom>
        </p:spPr>
      </p:pic>
      <p:pic>
        <p:nvPicPr>
          <p:cNvPr id="60" name="Picture 59" descr="ice-cream0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840" y="3785616"/>
            <a:ext cx="228600" cy="228600"/>
          </a:xfrm>
          <a:prstGeom prst="rect">
            <a:avLst/>
          </a:prstGeom>
        </p:spPr>
      </p:pic>
      <p:pic>
        <p:nvPicPr>
          <p:cNvPr id="61" name="Picture 60" descr="ice-cream0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440" y="3785616"/>
            <a:ext cx="228600" cy="228600"/>
          </a:xfrm>
          <a:prstGeom prst="rect">
            <a:avLst/>
          </a:prstGeom>
        </p:spPr>
      </p:pic>
      <p:pic>
        <p:nvPicPr>
          <p:cNvPr id="62" name="Picture 61" descr="ice-cream0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040" y="3785616"/>
            <a:ext cx="228600" cy="228600"/>
          </a:xfrm>
          <a:prstGeom prst="rect">
            <a:avLst/>
          </a:prstGeom>
        </p:spPr>
      </p:pic>
      <p:pic>
        <p:nvPicPr>
          <p:cNvPr id="63" name="Picture 62" descr="ice-cream0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240" y="4014216"/>
            <a:ext cx="228600" cy="228600"/>
          </a:xfrm>
          <a:prstGeom prst="rect">
            <a:avLst/>
          </a:prstGeom>
        </p:spPr>
      </p:pic>
      <p:pic>
        <p:nvPicPr>
          <p:cNvPr id="64" name="Picture 63" descr="ice-cream0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840" y="4014216"/>
            <a:ext cx="228600" cy="228600"/>
          </a:xfrm>
          <a:prstGeom prst="rect">
            <a:avLst/>
          </a:prstGeom>
        </p:spPr>
      </p:pic>
      <p:pic>
        <p:nvPicPr>
          <p:cNvPr id="65" name="Picture 64" descr="ice-cream0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440" y="4014216"/>
            <a:ext cx="228600" cy="2286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38328" y="268833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67" name="Picture 66" descr="ice-cream0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600" y="2825496"/>
            <a:ext cx="228600" cy="228600"/>
          </a:xfrm>
          <a:prstGeom prst="rect">
            <a:avLst/>
          </a:prstGeom>
        </p:spPr>
      </p:pic>
      <p:pic>
        <p:nvPicPr>
          <p:cNvPr id="68" name="Picture 67" descr="ice-cream0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200" y="2825496"/>
            <a:ext cx="228600" cy="228600"/>
          </a:xfrm>
          <a:prstGeom prst="rect">
            <a:avLst/>
          </a:prstGeom>
        </p:spPr>
      </p:pic>
      <p:pic>
        <p:nvPicPr>
          <p:cNvPr id="69" name="Picture 68" descr="ice-cream0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800" y="2825496"/>
            <a:ext cx="228600" cy="228600"/>
          </a:xfrm>
          <a:prstGeom prst="rect">
            <a:avLst/>
          </a:prstGeom>
        </p:spPr>
      </p:pic>
      <p:pic>
        <p:nvPicPr>
          <p:cNvPr id="70" name="Picture 69" descr="ice-cream0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5400" y="2825496"/>
            <a:ext cx="228600" cy="228600"/>
          </a:xfrm>
          <a:prstGeom prst="rect">
            <a:avLst/>
          </a:prstGeom>
        </p:spPr>
      </p:pic>
      <p:pic>
        <p:nvPicPr>
          <p:cNvPr id="71" name="Picture 70" descr="ice-cream0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600" y="2596896"/>
            <a:ext cx="228600" cy="228600"/>
          </a:xfrm>
          <a:prstGeom prst="rect">
            <a:avLst/>
          </a:prstGeom>
        </p:spPr>
      </p:pic>
      <p:pic>
        <p:nvPicPr>
          <p:cNvPr id="72" name="Picture 71" descr="ice-cream0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200" y="2596896"/>
            <a:ext cx="228600" cy="228600"/>
          </a:xfrm>
          <a:prstGeom prst="rect">
            <a:avLst/>
          </a:prstGeom>
        </p:spPr>
      </p:pic>
      <p:pic>
        <p:nvPicPr>
          <p:cNvPr id="73" name="Picture 72" descr="ice-cream0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800" y="2596896"/>
            <a:ext cx="228600" cy="228600"/>
          </a:xfrm>
          <a:prstGeom prst="rect">
            <a:avLst/>
          </a:prstGeom>
        </p:spPr>
      </p:pic>
      <p:cxnSp>
        <p:nvCxnSpPr>
          <p:cNvPr id="74" name="Connector 73"/>
          <p:cNvCxnSpPr/>
          <p:nvPr/>
        </p:nvCxnSpPr>
        <p:spPr>
          <a:xfrm>
            <a:off x="282549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 flipH="1">
            <a:off x="346557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528" y="3785616"/>
            <a:ext cx="228600" cy="228600"/>
          </a:xfrm>
          <a:prstGeom prst="rect">
            <a:avLst/>
          </a:prstGeom>
        </p:spPr>
      </p:pic>
      <p:pic>
        <p:nvPicPr>
          <p:cNvPr id="77" name="Picture 76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8128" y="3785616"/>
            <a:ext cx="228600" cy="228600"/>
          </a:xfrm>
          <a:prstGeom prst="rect">
            <a:avLst/>
          </a:prstGeom>
        </p:spPr>
      </p:pic>
      <p:pic>
        <p:nvPicPr>
          <p:cNvPr id="78" name="Picture 77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6728" y="3785616"/>
            <a:ext cx="228600" cy="228600"/>
          </a:xfrm>
          <a:prstGeom prst="rect">
            <a:avLst/>
          </a:prstGeom>
        </p:spPr>
      </p:pic>
      <p:pic>
        <p:nvPicPr>
          <p:cNvPr id="79" name="Picture 78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5328" y="3785616"/>
            <a:ext cx="228600" cy="228600"/>
          </a:xfrm>
          <a:prstGeom prst="rect">
            <a:avLst/>
          </a:prstGeom>
        </p:spPr>
      </p:pic>
      <p:pic>
        <p:nvPicPr>
          <p:cNvPr id="80" name="Picture 79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528" y="4014216"/>
            <a:ext cx="228600" cy="228600"/>
          </a:xfrm>
          <a:prstGeom prst="rect">
            <a:avLst/>
          </a:prstGeom>
        </p:spPr>
      </p:pic>
      <p:pic>
        <p:nvPicPr>
          <p:cNvPr id="81" name="Picture 80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8128" y="4014216"/>
            <a:ext cx="228600" cy="228600"/>
          </a:xfrm>
          <a:prstGeom prst="rect">
            <a:avLst/>
          </a:prstGeom>
        </p:spPr>
      </p:pic>
      <p:pic>
        <p:nvPicPr>
          <p:cNvPr id="82" name="Picture 81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6728" y="4014216"/>
            <a:ext cx="228600" cy="228600"/>
          </a:xfrm>
          <a:prstGeom prst="rect">
            <a:avLst/>
          </a:prstGeom>
        </p:spPr>
      </p:pic>
      <p:pic>
        <p:nvPicPr>
          <p:cNvPr id="83" name="Picture 82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168" y="2825496"/>
            <a:ext cx="228600" cy="228600"/>
          </a:xfrm>
          <a:prstGeom prst="rect">
            <a:avLst/>
          </a:prstGeom>
        </p:spPr>
      </p:pic>
      <p:pic>
        <p:nvPicPr>
          <p:cNvPr id="84" name="Picture 83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3768" y="2825496"/>
            <a:ext cx="228600" cy="228600"/>
          </a:xfrm>
          <a:prstGeom prst="rect">
            <a:avLst/>
          </a:prstGeom>
        </p:spPr>
      </p:pic>
      <p:pic>
        <p:nvPicPr>
          <p:cNvPr id="85" name="Picture 84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368" y="2825496"/>
            <a:ext cx="228600" cy="228600"/>
          </a:xfrm>
          <a:prstGeom prst="rect">
            <a:avLst/>
          </a:prstGeom>
        </p:spPr>
      </p:pic>
      <p:pic>
        <p:nvPicPr>
          <p:cNvPr id="86" name="Picture 85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0968" y="2825496"/>
            <a:ext cx="228600" cy="228600"/>
          </a:xfrm>
          <a:prstGeom prst="rect">
            <a:avLst/>
          </a:prstGeom>
        </p:spPr>
      </p:pic>
      <p:pic>
        <p:nvPicPr>
          <p:cNvPr id="87" name="Picture 86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168" y="2596896"/>
            <a:ext cx="228600" cy="228600"/>
          </a:xfrm>
          <a:prstGeom prst="rect">
            <a:avLst/>
          </a:prstGeom>
        </p:spPr>
      </p:pic>
      <p:pic>
        <p:nvPicPr>
          <p:cNvPr id="88" name="Picture 87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3768" y="2596896"/>
            <a:ext cx="228600" cy="228600"/>
          </a:xfrm>
          <a:prstGeom prst="rect">
            <a:avLst/>
          </a:prstGeom>
        </p:spPr>
      </p:pic>
      <p:pic>
        <p:nvPicPr>
          <p:cNvPr id="89" name="Picture 88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368" y="2596896"/>
            <a:ext cx="228600" cy="2286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3831336" y="268833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91" name="Connector 90"/>
          <p:cNvCxnSpPr/>
          <p:nvPr/>
        </p:nvCxnSpPr>
        <p:spPr>
          <a:xfrm>
            <a:off x="512978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 91"/>
          <p:cNvCxnSpPr/>
          <p:nvPr/>
        </p:nvCxnSpPr>
        <p:spPr>
          <a:xfrm flipH="1">
            <a:off x="576986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3" name="Picture 92" descr="apple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816" y="3785616"/>
            <a:ext cx="228600" cy="228600"/>
          </a:xfrm>
          <a:prstGeom prst="rect">
            <a:avLst/>
          </a:prstGeom>
        </p:spPr>
      </p:pic>
      <p:pic>
        <p:nvPicPr>
          <p:cNvPr id="94" name="Picture 93" descr="apple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2416" y="3785616"/>
            <a:ext cx="228600" cy="228600"/>
          </a:xfrm>
          <a:prstGeom prst="rect">
            <a:avLst/>
          </a:prstGeom>
        </p:spPr>
      </p:pic>
      <p:pic>
        <p:nvPicPr>
          <p:cNvPr id="95" name="Picture 94" descr="apple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1016" y="3785616"/>
            <a:ext cx="228600" cy="228600"/>
          </a:xfrm>
          <a:prstGeom prst="rect">
            <a:avLst/>
          </a:prstGeom>
        </p:spPr>
      </p:pic>
      <p:pic>
        <p:nvPicPr>
          <p:cNvPr id="96" name="Picture 95" descr="apple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9616" y="3785616"/>
            <a:ext cx="228600" cy="228600"/>
          </a:xfrm>
          <a:prstGeom prst="rect">
            <a:avLst/>
          </a:prstGeom>
        </p:spPr>
      </p:pic>
      <p:pic>
        <p:nvPicPr>
          <p:cNvPr id="97" name="Picture 96" descr="apple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816" y="4014216"/>
            <a:ext cx="228600" cy="228600"/>
          </a:xfrm>
          <a:prstGeom prst="rect">
            <a:avLst/>
          </a:prstGeom>
        </p:spPr>
      </p:pic>
      <p:pic>
        <p:nvPicPr>
          <p:cNvPr id="98" name="Picture 97" descr="apple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2416" y="4014216"/>
            <a:ext cx="228600" cy="228600"/>
          </a:xfrm>
          <a:prstGeom prst="rect">
            <a:avLst/>
          </a:prstGeom>
        </p:spPr>
      </p:pic>
      <p:pic>
        <p:nvPicPr>
          <p:cNvPr id="99" name="Picture 98" descr="apple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1016" y="4014216"/>
            <a:ext cx="228600" cy="228600"/>
          </a:xfrm>
          <a:prstGeom prst="rect">
            <a:avLst/>
          </a:prstGeom>
        </p:spPr>
      </p:pic>
      <p:pic>
        <p:nvPicPr>
          <p:cNvPr id="100" name="Picture 99" descr="apple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6884" y="2825496"/>
            <a:ext cx="228600" cy="228600"/>
          </a:xfrm>
          <a:prstGeom prst="rect">
            <a:avLst/>
          </a:prstGeom>
        </p:spPr>
      </p:pic>
      <p:pic>
        <p:nvPicPr>
          <p:cNvPr id="101" name="Picture 100" descr="apple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5484" y="2825496"/>
            <a:ext cx="228600" cy="228600"/>
          </a:xfrm>
          <a:prstGeom prst="rect">
            <a:avLst/>
          </a:prstGeom>
        </p:spPr>
      </p:pic>
      <p:pic>
        <p:nvPicPr>
          <p:cNvPr id="102" name="Picture 101" descr="apple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4084" y="2825496"/>
            <a:ext cx="228600" cy="228600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6135624" y="268833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104" name="Connector 103"/>
          <p:cNvCxnSpPr/>
          <p:nvPr/>
        </p:nvCxnSpPr>
        <p:spPr>
          <a:xfrm>
            <a:off x="743407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 104"/>
          <p:cNvCxnSpPr/>
          <p:nvPr/>
        </p:nvCxnSpPr>
        <p:spPr>
          <a:xfrm flipH="1">
            <a:off x="807415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105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532" y="3785616"/>
            <a:ext cx="228600" cy="228600"/>
          </a:xfrm>
          <a:prstGeom prst="rect">
            <a:avLst/>
          </a:prstGeom>
        </p:spPr>
      </p:pic>
      <p:pic>
        <p:nvPicPr>
          <p:cNvPr id="107" name="Picture 106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132" y="3785616"/>
            <a:ext cx="228600" cy="228600"/>
          </a:xfrm>
          <a:prstGeom prst="rect">
            <a:avLst/>
          </a:prstGeom>
        </p:spPr>
      </p:pic>
      <p:pic>
        <p:nvPicPr>
          <p:cNvPr id="108" name="Picture 107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732" y="3785616"/>
            <a:ext cx="228600" cy="228600"/>
          </a:xfrm>
          <a:prstGeom prst="rect">
            <a:avLst/>
          </a:prstGeom>
        </p:spPr>
      </p:pic>
      <p:pic>
        <p:nvPicPr>
          <p:cNvPr id="109" name="Picture 108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172" y="2825496"/>
            <a:ext cx="228600" cy="228600"/>
          </a:xfrm>
          <a:prstGeom prst="rect">
            <a:avLst/>
          </a:prstGeom>
        </p:spPr>
      </p:pic>
      <p:pic>
        <p:nvPicPr>
          <p:cNvPr id="110" name="Picture 109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772" y="2825496"/>
            <a:ext cx="228600" cy="228600"/>
          </a:xfrm>
          <a:prstGeom prst="rect">
            <a:avLst/>
          </a:prstGeom>
        </p:spPr>
      </p:pic>
      <p:pic>
        <p:nvPicPr>
          <p:cNvPr id="111" name="Picture 110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372" y="2825496"/>
            <a:ext cx="228600" cy="228600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8439912" y="268833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113" name="Connector 112"/>
          <p:cNvCxnSpPr/>
          <p:nvPr/>
        </p:nvCxnSpPr>
        <p:spPr>
          <a:xfrm>
            <a:off x="52120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 113"/>
          <p:cNvCxnSpPr/>
          <p:nvPr/>
        </p:nvCxnSpPr>
        <p:spPr>
          <a:xfrm flipH="1">
            <a:off x="116128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5" name="Picture 114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40" y="5678424"/>
            <a:ext cx="228600" cy="228600"/>
          </a:xfrm>
          <a:prstGeom prst="rect">
            <a:avLst/>
          </a:prstGeom>
        </p:spPr>
      </p:pic>
      <p:pic>
        <p:nvPicPr>
          <p:cNvPr id="116" name="Picture 115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40" y="5678424"/>
            <a:ext cx="228600" cy="228600"/>
          </a:xfrm>
          <a:prstGeom prst="rect">
            <a:avLst/>
          </a:prstGeom>
        </p:spPr>
      </p:pic>
      <p:pic>
        <p:nvPicPr>
          <p:cNvPr id="117" name="Picture 116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440" y="5678424"/>
            <a:ext cx="228600" cy="228600"/>
          </a:xfrm>
          <a:prstGeom prst="rect">
            <a:avLst/>
          </a:prstGeom>
        </p:spPr>
      </p:pic>
      <p:pic>
        <p:nvPicPr>
          <p:cNvPr id="118" name="Picture 117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040" y="5678424"/>
            <a:ext cx="228600" cy="228600"/>
          </a:xfrm>
          <a:prstGeom prst="rect">
            <a:avLst/>
          </a:prstGeom>
        </p:spPr>
      </p:pic>
      <p:pic>
        <p:nvPicPr>
          <p:cNvPr id="119" name="Picture 118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40" y="5907024"/>
            <a:ext cx="228600" cy="228600"/>
          </a:xfrm>
          <a:prstGeom prst="rect">
            <a:avLst/>
          </a:prstGeom>
        </p:spPr>
      </p:pic>
      <p:pic>
        <p:nvPicPr>
          <p:cNvPr id="120" name="Picture 119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40" y="5907024"/>
            <a:ext cx="228600" cy="228600"/>
          </a:xfrm>
          <a:prstGeom prst="rect">
            <a:avLst/>
          </a:prstGeom>
        </p:spPr>
      </p:pic>
      <p:pic>
        <p:nvPicPr>
          <p:cNvPr id="121" name="Picture 120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440" y="5907024"/>
            <a:ext cx="228600" cy="228600"/>
          </a:xfrm>
          <a:prstGeom prst="rect">
            <a:avLst/>
          </a:prstGeom>
        </p:spPr>
      </p:pic>
      <p:pic>
        <p:nvPicPr>
          <p:cNvPr id="122" name="Picture 121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040" y="5907024"/>
            <a:ext cx="228600" cy="228600"/>
          </a:xfrm>
          <a:prstGeom prst="rect">
            <a:avLst/>
          </a:prstGeom>
        </p:spPr>
      </p:pic>
      <p:pic>
        <p:nvPicPr>
          <p:cNvPr id="123" name="Picture 122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40" y="6135624"/>
            <a:ext cx="228600" cy="228600"/>
          </a:xfrm>
          <a:prstGeom prst="rect">
            <a:avLst/>
          </a:prstGeom>
        </p:spPr>
      </p:pic>
      <p:pic>
        <p:nvPicPr>
          <p:cNvPr id="124" name="Picture 123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119" y="4718304"/>
            <a:ext cx="228600" cy="228600"/>
          </a:xfrm>
          <a:prstGeom prst="rect">
            <a:avLst/>
          </a:prstGeom>
        </p:spPr>
      </p:pic>
      <p:pic>
        <p:nvPicPr>
          <p:cNvPr id="125" name="Picture 124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80" y="4718304"/>
            <a:ext cx="228600" cy="228600"/>
          </a:xfrm>
          <a:prstGeom prst="rect">
            <a:avLst/>
          </a:prstGeom>
        </p:spPr>
      </p:pic>
      <p:pic>
        <p:nvPicPr>
          <p:cNvPr id="126" name="Picture 125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80" y="4718304"/>
            <a:ext cx="228600" cy="228600"/>
          </a:xfrm>
          <a:prstGeom prst="rect">
            <a:avLst/>
          </a:prstGeom>
        </p:spPr>
      </p:pic>
      <p:pic>
        <p:nvPicPr>
          <p:cNvPr id="127" name="Picture 126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80" y="4718304"/>
            <a:ext cx="228600" cy="228600"/>
          </a:xfrm>
          <a:prstGeom prst="rect">
            <a:avLst/>
          </a:prstGeom>
        </p:spPr>
      </p:pic>
      <p:pic>
        <p:nvPicPr>
          <p:cNvPr id="128" name="Picture 127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119" y="4489704"/>
            <a:ext cx="228600" cy="228600"/>
          </a:xfrm>
          <a:prstGeom prst="rect">
            <a:avLst/>
          </a:prstGeom>
        </p:spPr>
      </p:pic>
      <p:pic>
        <p:nvPicPr>
          <p:cNvPr id="129" name="Picture 128" descr="appl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80" y="4489704"/>
            <a:ext cx="228600" cy="228600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1527048" y="45811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131" name="Connector 130"/>
          <p:cNvCxnSpPr/>
          <p:nvPr/>
        </p:nvCxnSpPr>
        <p:spPr>
          <a:xfrm>
            <a:off x="282549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 131"/>
          <p:cNvCxnSpPr/>
          <p:nvPr/>
        </p:nvCxnSpPr>
        <p:spPr>
          <a:xfrm flipH="1">
            <a:off x="346557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3" name="Picture 132" descr="ice-cream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56" y="5678424"/>
            <a:ext cx="228600" cy="228600"/>
          </a:xfrm>
          <a:prstGeom prst="rect">
            <a:avLst/>
          </a:prstGeom>
        </p:spPr>
      </p:pic>
      <p:pic>
        <p:nvPicPr>
          <p:cNvPr id="134" name="Picture 133" descr="ice-cream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56" y="5678424"/>
            <a:ext cx="228600" cy="228600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2642615" y="45811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36" name="Picture 135" descr="ice-cream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616" y="4718304"/>
            <a:ext cx="228600" cy="228600"/>
          </a:xfrm>
          <a:prstGeom prst="rect">
            <a:avLst/>
          </a:prstGeom>
        </p:spPr>
      </p:pic>
      <p:pic>
        <p:nvPicPr>
          <p:cNvPr id="137" name="Picture 136" descr="ice-cream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216" y="4718304"/>
            <a:ext cx="228600" cy="228600"/>
          </a:xfrm>
          <a:prstGeom prst="rect">
            <a:avLst/>
          </a:prstGeom>
        </p:spPr>
      </p:pic>
      <p:cxnSp>
        <p:nvCxnSpPr>
          <p:cNvPr id="138" name="Connector 137"/>
          <p:cNvCxnSpPr/>
          <p:nvPr/>
        </p:nvCxnSpPr>
        <p:spPr>
          <a:xfrm>
            <a:off x="512978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 138"/>
          <p:cNvCxnSpPr/>
          <p:nvPr/>
        </p:nvCxnSpPr>
        <p:spPr>
          <a:xfrm flipH="1">
            <a:off x="576986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0" name="Picture 139" descr="apple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816" y="5678424"/>
            <a:ext cx="228600" cy="228600"/>
          </a:xfrm>
          <a:prstGeom prst="rect">
            <a:avLst/>
          </a:prstGeom>
        </p:spPr>
      </p:pic>
      <p:pic>
        <p:nvPicPr>
          <p:cNvPr id="141" name="Picture 140" descr="apple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2416" y="5678424"/>
            <a:ext cx="228600" cy="228600"/>
          </a:xfrm>
          <a:prstGeom prst="rect">
            <a:avLst/>
          </a:prstGeom>
        </p:spPr>
      </p:pic>
      <p:pic>
        <p:nvPicPr>
          <p:cNvPr id="142" name="Picture 141" descr="apple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1016" y="5678424"/>
            <a:ext cx="228600" cy="228600"/>
          </a:xfrm>
          <a:prstGeom prst="rect">
            <a:avLst/>
          </a:prstGeom>
        </p:spPr>
      </p:pic>
      <p:pic>
        <p:nvPicPr>
          <p:cNvPr id="143" name="Picture 142" descr="apple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9616" y="5678424"/>
            <a:ext cx="228600" cy="228600"/>
          </a:xfrm>
          <a:prstGeom prst="rect">
            <a:avLst/>
          </a:prstGeom>
        </p:spPr>
      </p:pic>
      <p:pic>
        <p:nvPicPr>
          <p:cNvPr id="144" name="Picture 143" descr="apple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816" y="5907024"/>
            <a:ext cx="228600" cy="228600"/>
          </a:xfrm>
          <a:prstGeom prst="rect">
            <a:avLst/>
          </a:prstGeom>
        </p:spPr>
      </p:pic>
      <p:pic>
        <p:nvPicPr>
          <p:cNvPr id="145" name="Picture 144" descr="apple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2416" y="5907024"/>
            <a:ext cx="228600" cy="228600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4946904" y="45811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47" name="Picture 146" descr="apple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8176" y="4718304"/>
            <a:ext cx="228600" cy="228600"/>
          </a:xfrm>
          <a:prstGeom prst="rect">
            <a:avLst/>
          </a:prstGeom>
        </p:spPr>
      </p:pic>
      <p:pic>
        <p:nvPicPr>
          <p:cNvPr id="148" name="Picture 147" descr="apple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6776" y="4718304"/>
            <a:ext cx="228600" cy="228600"/>
          </a:xfrm>
          <a:prstGeom prst="rect">
            <a:avLst/>
          </a:prstGeom>
        </p:spPr>
      </p:pic>
      <p:pic>
        <p:nvPicPr>
          <p:cNvPr id="149" name="Picture 148" descr="apple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5376" y="4718304"/>
            <a:ext cx="228600" cy="228600"/>
          </a:xfrm>
          <a:prstGeom prst="rect">
            <a:avLst/>
          </a:prstGeom>
        </p:spPr>
      </p:pic>
      <p:pic>
        <p:nvPicPr>
          <p:cNvPr id="150" name="Picture 149" descr="apple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3976" y="4718304"/>
            <a:ext cx="228600" cy="228600"/>
          </a:xfrm>
          <a:prstGeom prst="rect">
            <a:avLst/>
          </a:prstGeom>
        </p:spPr>
      </p:pic>
      <p:cxnSp>
        <p:nvCxnSpPr>
          <p:cNvPr id="151" name="Connector 150"/>
          <p:cNvCxnSpPr/>
          <p:nvPr/>
        </p:nvCxnSpPr>
        <p:spPr>
          <a:xfrm>
            <a:off x="743407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 151"/>
          <p:cNvCxnSpPr/>
          <p:nvPr/>
        </p:nvCxnSpPr>
        <p:spPr>
          <a:xfrm flipH="1">
            <a:off x="807415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3" name="Picture 152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8104" y="5678424"/>
            <a:ext cx="228600" cy="228600"/>
          </a:xfrm>
          <a:prstGeom prst="rect">
            <a:avLst/>
          </a:prstGeom>
        </p:spPr>
      </p:pic>
      <p:pic>
        <p:nvPicPr>
          <p:cNvPr id="154" name="Picture 153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6704" y="5678424"/>
            <a:ext cx="228600" cy="228600"/>
          </a:xfrm>
          <a:prstGeom prst="rect">
            <a:avLst/>
          </a:prstGeom>
        </p:spPr>
      </p:pic>
      <p:pic>
        <p:nvPicPr>
          <p:cNvPr id="155" name="Picture 154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304" y="5678424"/>
            <a:ext cx="228600" cy="228600"/>
          </a:xfrm>
          <a:prstGeom prst="rect">
            <a:avLst/>
          </a:prstGeom>
        </p:spPr>
      </p:pic>
      <p:pic>
        <p:nvPicPr>
          <p:cNvPr id="156" name="Picture 155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3904" y="5678424"/>
            <a:ext cx="228600" cy="228600"/>
          </a:xfrm>
          <a:prstGeom prst="rect">
            <a:avLst/>
          </a:prstGeom>
        </p:spPr>
      </p:pic>
      <p:pic>
        <p:nvPicPr>
          <p:cNvPr id="157" name="Picture 156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8104" y="5907024"/>
            <a:ext cx="228600" cy="228600"/>
          </a:xfrm>
          <a:prstGeom prst="rect">
            <a:avLst/>
          </a:prstGeom>
        </p:spPr>
      </p:pic>
      <p:pic>
        <p:nvPicPr>
          <p:cNvPr id="158" name="Picture 157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6704" y="5907024"/>
            <a:ext cx="228600" cy="228600"/>
          </a:xfrm>
          <a:prstGeom prst="rect">
            <a:avLst/>
          </a:prstGeom>
        </p:spPr>
      </p:pic>
      <p:pic>
        <p:nvPicPr>
          <p:cNvPr id="159" name="Picture 158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304" y="5907024"/>
            <a:ext cx="228600" cy="228600"/>
          </a:xfrm>
          <a:prstGeom prst="rect">
            <a:avLst/>
          </a:prstGeom>
        </p:spPr>
      </p:pic>
      <p:pic>
        <p:nvPicPr>
          <p:cNvPr id="160" name="Picture 159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3904" y="5907024"/>
            <a:ext cx="228600" cy="228600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7251192" y="45811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62" name="Picture 161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2464" y="4718304"/>
            <a:ext cx="228600" cy="228600"/>
          </a:xfrm>
          <a:prstGeom prst="rect">
            <a:avLst/>
          </a:prstGeom>
        </p:spPr>
      </p:pic>
      <p:pic>
        <p:nvPicPr>
          <p:cNvPr id="163" name="Picture 162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1064" y="4718304"/>
            <a:ext cx="228600" cy="228600"/>
          </a:xfrm>
          <a:prstGeom prst="rect">
            <a:avLst/>
          </a:prstGeom>
        </p:spPr>
      </p:pic>
      <p:pic>
        <p:nvPicPr>
          <p:cNvPr id="164" name="Picture 163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9664" y="4718304"/>
            <a:ext cx="228600" cy="228600"/>
          </a:xfrm>
          <a:prstGeom prst="rect">
            <a:avLst/>
          </a:prstGeom>
        </p:spPr>
      </p:pic>
      <p:pic>
        <p:nvPicPr>
          <p:cNvPr id="165" name="Picture 164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8264" y="4718304"/>
            <a:ext cx="228600" cy="228600"/>
          </a:xfrm>
          <a:prstGeom prst="rect">
            <a:avLst/>
          </a:prstGeom>
        </p:spPr>
      </p:pic>
      <p:pic>
        <p:nvPicPr>
          <p:cNvPr id="166" name="Picture 165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2464" y="4489704"/>
            <a:ext cx="228600" cy="228600"/>
          </a:xfrm>
          <a:prstGeom prst="rect">
            <a:avLst/>
          </a:prstGeom>
        </p:spPr>
      </p:pic>
      <p:pic>
        <p:nvPicPr>
          <p:cNvPr id="167" name="Picture 166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1064" y="4489704"/>
            <a:ext cx="228600" cy="228600"/>
          </a:xfrm>
          <a:prstGeom prst="rect">
            <a:avLst/>
          </a:prstGeom>
        </p:spPr>
      </p:pic>
      <p:pic>
        <p:nvPicPr>
          <p:cNvPr id="168" name="Picture 167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9664" y="4489704"/>
            <a:ext cx="228600" cy="228600"/>
          </a:xfrm>
          <a:prstGeom prst="rect">
            <a:avLst/>
          </a:prstGeom>
        </p:spPr>
      </p:pic>
      <p:sp>
        <p:nvSpPr>
          <p:cNvPr id="169" name="文本框 168"/>
          <p:cNvSpPr txBox="1"/>
          <p:nvPr/>
        </p:nvSpPr>
        <p:spPr>
          <a:xfrm>
            <a:off x="4388288" y="6387921"/>
            <a:ext cx="4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1"/>
          <p:cNvCxnSpPr/>
          <p:nvPr/>
        </p:nvCxnSpPr>
        <p:spPr>
          <a:xfrm flipV="1">
            <a:off x="52120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16128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2688" y="795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5" name="Picture 4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892808"/>
            <a:ext cx="228600" cy="228600"/>
          </a:xfrm>
          <a:prstGeom prst="rect">
            <a:avLst/>
          </a:prstGeom>
        </p:spPr>
      </p:pic>
      <p:pic>
        <p:nvPicPr>
          <p:cNvPr id="6" name="Picture 5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892808"/>
            <a:ext cx="228600" cy="228600"/>
          </a:xfrm>
          <a:prstGeom prst="rect">
            <a:avLst/>
          </a:prstGeom>
        </p:spPr>
      </p:pic>
      <p:pic>
        <p:nvPicPr>
          <p:cNvPr id="7" name="Picture 6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28" y="1892808"/>
            <a:ext cx="228600" cy="228600"/>
          </a:xfrm>
          <a:prstGeom prst="rect">
            <a:avLst/>
          </a:prstGeom>
        </p:spPr>
      </p:pic>
      <p:pic>
        <p:nvPicPr>
          <p:cNvPr id="8" name="Picture 7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28" y="1892808"/>
            <a:ext cx="228600" cy="228600"/>
          </a:xfrm>
          <a:prstGeom prst="rect">
            <a:avLst/>
          </a:prstGeom>
        </p:spPr>
      </p:pic>
      <p:cxnSp>
        <p:nvCxnSpPr>
          <p:cNvPr id="9" name="Connector 8"/>
          <p:cNvCxnSpPr/>
          <p:nvPr/>
        </p:nvCxnSpPr>
        <p:spPr>
          <a:xfrm flipV="1">
            <a:off x="282549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 flipH="1" flipV="1">
            <a:off x="346557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36976" y="795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2" name="Picture 11" descr="ice-cream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168" y="1892808"/>
            <a:ext cx="228600" cy="228600"/>
          </a:xfrm>
          <a:prstGeom prst="rect">
            <a:avLst/>
          </a:prstGeom>
        </p:spPr>
      </p:pic>
      <p:pic>
        <p:nvPicPr>
          <p:cNvPr id="13" name="Picture 12" descr="ice-cream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68" y="1892808"/>
            <a:ext cx="228600" cy="228600"/>
          </a:xfrm>
          <a:prstGeom prst="rect">
            <a:avLst/>
          </a:prstGeom>
        </p:spPr>
      </p:pic>
      <p:pic>
        <p:nvPicPr>
          <p:cNvPr id="14" name="Picture 13" descr="ice-cream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68" y="1892808"/>
            <a:ext cx="228600" cy="228600"/>
          </a:xfrm>
          <a:prstGeom prst="rect">
            <a:avLst/>
          </a:prstGeom>
        </p:spPr>
      </p:pic>
      <p:pic>
        <p:nvPicPr>
          <p:cNvPr id="15" name="Picture 14" descr="ice-cream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968" y="1892808"/>
            <a:ext cx="228600" cy="228600"/>
          </a:xfrm>
          <a:prstGeom prst="rect">
            <a:avLst/>
          </a:prstGeom>
        </p:spPr>
      </p:pic>
      <p:pic>
        <p:nvPicPr>
          <p:cNvPr id="16" name="Picture 15" descr="ice-cream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168" y="2121408"/>
            <a:ext cx="228600" cy="228600"/>
          </a:xfrm>
          <a:prstGeom prst="rect">
            <a:avLst/>
          </a:prstGeom>
        </p:spPr>
      </p:pic>
      <p:pic>
        <p:nvPicPr>
          <p:cNvPr id="17" name="Picture 16" descr="ice-cream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68" y="2121408"/>
            <a:ext cx="228600" cy="228600"/>
          </a:xfrm>
          <a:prstGeom prst="rect">
            <a:avLst/>
          </a:prstGeom>
        </p:spPr>
      </p:pic>
      <p:pic>
        <p:nvPicPr>
          <p:cNvPr id="18" name="Picture 17" descr="ice-cream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68" y="2121408"/>
            <a:ext cx="228600" cy="228600"/>
          </a:xfrm>
          <a:prstGeom prst="rect">
            <a:avLst/>
          </a:prstGeom>
        </p:spPr>
      </p:pic>
      <p:pic>
        <p:nvPicPr>
          <p:cNvPr id="19" name="Picture 18" descr="ice-cream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916" y="1892808"/>
            <a:ext cx="228600" cy="228600"/>
          </a:xfrm>
          <a:prstGeom prst="rect">
            <a:avLst/>
          </a:prstGeom>
        </p:spPr>
      </p:pic>
      <p:cxnSp>
        <p:nvCxnSpPr>
          <p:cNvPr id="20" name="Connector 19"/>
          <p:cNvCxnSpPr/>
          <p:nvPr/>
        </p:nvCxnSpPr>
        <p:spPr>
          <a:xfrm flipV="1">
            <a:off x="512978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 flipH="1" flipV="1">
            <a:off x="576986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1264" y="795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4946904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24" name="Picture 23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176" y="1892808"/>
            <a:ext cx="228600" cy="228600"/>
          </a:xfrm>
          <a:prstGeom prst="rect">
            <a:avLst/>
          </a:prstGeom>
        </p:spPr>
      </p:pic>
      <p:pic>
        <p:nvPicPr>
          <p:cNvPr id="25" name="Picture 24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76" y="1892808"/>
            <a:ext cx="228600" cy="228600"/>
          </a:xfrm>
          <a:prstGeom prst="rect">
            <a:avLst/>
          </a:prstGeom>
        </p:spPr>
      </p:pic>
      <p:pic>
        <p:nvPicPr>
          <p:cNvPr id="26" name="Picture 25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76" y="1892808"/>
            <a:ext cx="228600" cy="228600"/>
          </a:xfrm>
          <a:prstGeom prst="rect">
            <a:avLst/>
          </a:prstGeom>
        </p:spPr>
      </p:pic>
      <p:pic>
        <p:nvPicPr>
          <p:cNvPr id="27" name="Picture 26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976" y="1892808"/>
            <a:ext cx="228600" cy="228600"/>
          </a:xfrm>
          <a:prstGeom prst="rect">
            <a:avLst/>
          </a:prstGeom>
        </p:spPr>
      </p:pic>
      <p:pic>
        <p:nvPicPr>
          <p:cNvPr id="28" name="Picture 27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176" y="2121408"/>
            <a:ext cx="228600" cy="228600"/>
          </a:xfrm>
          <a:prstGeom prst="rect">
            <a:avLst/>
          </a:prstGeom>
        </p:spPr>
      </p:pic>
      <p:cxnSp>
        <p:nvCxnSpPr>
          <p:cNvPr id="29" name="Connector 28"/>
          <p:cNvCxnSpPr/>
          <p:nvPr/>
        </p:nvCxnSpPr>
        <p:spPr>
          <a:xfrm flipV="1">
            <a:off x="743407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 flipH="1" flipV="1">
            <a:off x="807415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45552" y="795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32" name="Picture 31" descr="cake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472" y="1892808"/>
            <a:ext cx="228600" cy="228600"/>
          </a:xfrm>
          <a:prstGeom prst="rect">
            <a:avLst/>
          </a:prstGeom>
        </p:spPr>
      </p:pic>
      <p:pic>
        <p:nvPicPr>
          <p:cNvPr id="33" name="Picture 32" descr="cake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4072" y="1892808"/>
            <a:ext cx="228600" cy="228600"/>
          </a:xfrm>
          <a:prstGeom prst="rect">
            <a:avLst/>
          </a:prstGeom>
        </p:spPr>
      </p:pic>
      <p:pic>
        <p:nvPicPr>
          <p:cNvPr id="34" name="Picture 33" descr="cake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192" y="1892808"/>
            <a:ext cx="228600" cy="228600"/>
          </a:xfrm>
          <a:prstGeom prst="rect">
            <a:avLst/>
          </a:prstGeom>
        </p:spPr>
      </p:pic>
      <p:pic>
        <p:nvPicPr>
          <p:cNvPr id="35" name="Picture 34" descr="cake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2792" y="1892808"/>
            <a:ext cx="228600" cy="228600"/>
          </a:xfrm>
          <a:prstGeom prst="rect">
            <a:avLst/>
          </a:prstGeom>
        </p:spPr>
      </p:pic>
      <p:cxnSp>
        <p:nvCxnSpPr>
          <p:cNvPr id="36" name="Connector 35"/>
          <p:cNvCxnSpPr/>
          <p:nvPr/>
        </p:nvCxnSpPr>
        <p:spPr>
          <a:xfrm flipV="1">
            <a:off x="52120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 flipH="1" flipV="1">
            <a:off x="116128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32688" y="268833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39" name="Picture 38" descr="ice-cream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119" y="3785616"/>
            <a:ext cx="228600" cy="228600"/>
          </a:xfrm>
          <a:prstGeom prst="rect">
            <a:avLst/>
          </a:prstGeom>
        </p:spPr>
      </p:pic>
      <p:pic>
        <p:nvPicPr>
          <p:cNvPr id="40" name="Picture 39" descr="ice-cream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80" y="3785616"/>
            <a:ext cx="228600" cy="228600"/>
          </a:xfrm>
          <a:prstGeom prst="rect">
            <a:avLst/>
          </a:prstGeom>
        </p:spPr>
      </p:pic>
      <p:pic>
        <p:nvPicPr>
          <p:cNvPr id="41" name="Picture 40" descr="ice-cream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0" y="3785616"/>
            <a:ext cx="228600" cy="228600"/>
          </a:xfrm>
          <a:prstGeom prst="rect">
            <a:avLst/>
          </a:prstGeom>
        </p:spPr>
      </p:pic>
      <p:pic>
        <p:nvPicPr>
          <p:cNvPr id="42" name="Picture 41" descr="ice-cream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80" y="3785616"/>
            <a:ext cx="228600" cy="228600"/>
          </a:xfrm>
          <a:prstGeom prst="rect">
            <a:avLst/>
          </a:prstGeom>
        </p:spPr>
      </p:pic>
      <p:pic>
        <p:nvPicPr>
          <p:cNvPr id="43" name="Picture 42" descr="ice-cream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328" y="3785616"/>
            <a:ext cx="228600" cy="228600"/>
          </a:xfrm>
          <a:prstGeom prst="rect">
            <a:avLst/>
          </a:prstGeom>
        </p:spPr>
      </p:pic>
      <p:pic>
        <p:nvPicPr>
          <p:cNvPr id="44" name="Picture 43" descr="ice-cream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928" y="3785616"/>
            <a:ext cx="228600" cy="228600"/>
          </a:xfrm>
          <a:prstGeom prst="rect">
            <a:avLst/>
          </a:prstGeom>
        </p:spPr>
      </p:pic>
      <p:cxnSp>
        <p:nvCxnSpPr>
          <p:cNvPr id="45" name="Connector 44"/>
          <p:cNvCxnSpPr/>
          <p:nvPr/>
        </p:nvCxnSpPr>
        <p:spPr>
          <a:xfrm flipV="1">
            <a:off x="282549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 flipH="1" flipV="1">
            <a:off x="346557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36976" y="268833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48" name="Picture 47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196" y="3785616"/>
            <a:ext cx="228600" cy="228600"/>
          </a:xfrm>
          <a:prstGeom prst="rect">
            <a:avLst/>
          </a:prstGeom>
        </p:spPr>
      </p:pic>
      <p:pic>
        <p:nvPicPr>
          <p:cNvPr id="49" name="Picture 48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888" y="3785616"/>
            <a:ext cx="228600" cy="228600"/>
          </a:xfrm>
          <a:prstGeom prst="rect">
            <a:avLst/>
          </a:prstGeom>
        </p:spPr>
      </p:pic>
      <p:pic>
        <p:nvPicPr>
          <p:cNvPr id="50" name="Picture 49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488" y="3785616"/>
            <a:ext cx="228600" cy="228600"/>
          </a:xfrm>
          <a:prstGeom prst="rect">
            <a:avLst/>
          </a:prstGeom>
        </p:spPr>
      </p:pic>
      <p:pic>
        <p:nvPicPr>
          <p:cNvPr id="51" name="Picture 50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088" y="3785616"/>
            <a:ext cx="228600" cy="228600"/>
          </a:xfrm>
          <a:prstGeom prst="rect">
            <a:avLst/>
          </a:prstGeom>
        </p:spPr>
      </p:pic>
      <p:pic>
        <p:nvPicPr>
          <p:cNvPr id="52" name="Picture 51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688" y="3785616"/>
            <a:ext cx="228600" cy="228600"/>
          </a:xfrm>
          <a:prstGeom prst="rect">
            <a:avLst/>
          </a:prstGeom>
        </p:spPr>
      </p:pic>
      <p:pic>
        <p:nvPicPr>
          <p:cNvPr id="53" name="Picture 52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888" y="4014216"/>
            <a:ext cx="228600" cy="228600"/>
          </a:xfrm>
          <a:prstGeom prst="rect">
            <a:avLst/>
          </a:prstGeom>
        </p:spPr>
      </p:pic>
      <p:pic>
        <p:nvPicPr>
          <p:cNvPr id="54" name="Picture 53" descr="cake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488" y="4014216"/>
            <a:ext cx="228600" cy="228600"/>
          </a:xfrm>
          <a:prstGeom prst="rect">
            <a:avLst/>
          </a:prstGeom>
        </p:spPr>
      </p:pic>
      <p:cxnSp>
        <p:nvCxnSpPr>
          <p:cNvPr id="55" name="Connector 54"/>
          <p:cNvCxnSpPr/>
          <p:nvPr/>
        </p:nvCxnSpPr>
        <p:spPr>
          <a:xfrm flipV="1">
            <a:off x="512978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 flipH="1" flipV="1">
            <a:off x="576986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41264" y="268833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58" name="Picture 57" descr="appl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1184" y="3785616"/>
            <a:ext cx="228600" cy="228600"/>
          </a:xfrm>
          <a:prstGeom prst="rect">
            <a:avLst/>
          </a:prstGeom>
        </p:spPr>
      </p:pic>
      <p:pic>
        <p:nvPicPr>
          <p:cNvPr id="59" name="Picture 58" descr="appl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9784" y="3785616"/>
            <a:ext cx="228600" cy="228600"/>
          </a:xfrm>
          <a:prstGeom prst="rect">
            <a:avLst/>
          </a:prstGeom>
        </p:spPr>
      </p:pic>
      <p:pic>
        <p:nvPicPr>
          <p:cNvPr id="60" name="Picture 59" descr="appl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604" y="3785616"/>
            <a:ext cx="228600" cy="228600"/>
          </a:xfrm>
          <a:prstGeom prst="rect">
            <a:avLst/>
          </a:prstGeom>
        </p:spPr>
      </p:pic>
      <p:pic>
        <p:nvPicPr>
          <p:cNvPr id="61" name="Picture 60" descr="appl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204" y="3785616"/>
            <a:ext cx="228600" cy="228600"/>
          </a:xfrm>
          <a:prstGeom prst="rect">
            <a:avLst/>
          </a:prstGeom>
        </p:spPr>
      </p:pic>
      <p:pic>
        <p:nvPicPr>
          <p:cNvPr id="62" name="Picture 61" descr="appl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2804" y="3785616"/>
            <a:ext cx="228600" cy="228600"/>
          </a:xfrm>
          <a:prstGeom prst="rect">
            <a:avLst/>
          </a:prstGeom>
        </p:spPr>
      </p:pic>
      <p:cxnSp>
        <p:nvCxnSpPr>
          <p:cNvPr id="63" name="Connector 62"/>
          <p:cNvCxnSpPr/>
          <p:nvPr/>
        </p:nvCxnSpPr>
        <p:spPr>
          <a:xfrm flipV="1">
            <a:off x="743407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 flipH="1" flipV="1">
            <a:off x="807415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845552" y="268833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66" name="Picture 65" descr="cake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5472" y="3785616"/>
            <a:ext cx="228600" cy="228600"/>
          </a:xfrm>
          <a:prstGeom prst="rect">
            <a:avLst/>
          </a:prstGeom>
        </p:spPr>
      </p:pic>
      <p:pic>
        <p:nvPicPr>
          <p:cNvPr id="67" name="Picture 66" descr="cake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4072" y="3785616"/>
            <a:ext cx="228600" cy="228600"/>
          </a:xfrm>
          <a:prstGeom prst="rect">
            <a:avLst/>
          </a:prstGeom>
        </p:spPr>
      </p:pic>
      <p:pic>
        <p:nvPicPr>
          <p:cNvPr id="68" name="Picture 67" descr="cake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2464" y="3785616"/>
            <a:ext cx="228600" cy="228600"/>
          </a:xfrm>
          <a:prstGeom prst="rect">
            <a:avLst/>
          </a:prstGeom>
        </p:spPr>
      </p:pic>
      <p:pic>
        <p:nvPicPr>
          <p:cNvPr id="69" name="Picture 68" descr="cake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1064" y="3785616"/>
            <a:ext cx="228600" cy="228600"/>
          </a:xfrm>
          <a:prstGeom prst="rect">
            <a:avLst/>
          </a:prstGeom>
        </p:spPr>
      </p:pic>
      <p:pic>
        <p:nvPicPr>
          <p:cNvPr id="70" name="Picture 69" descr="cake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9664" y="3785616"/>
            <a:ext cx="228600" cy="228600"/>
          </a:xfrm>
          <a:prstGeom prst="rect">
            <a:avLst/>
          </a:prstGeom>
        </p:spPr>
      </p:pic>
      <p:pic>
        <p:nvPicPr>
          <p:cNvPr id="71" name="Picture 70" descr="cake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8264" y="3785616"/>
            <a:ext cx="228600" cy="228600"/>
          </a:xfrm>
          <a:prstGeom prst="rect">
            <a:avLst/>
          </a:prstGeom>
        </p:spPr>
      </p:pic>
      <p:pic>
        <p:nvPicPr>
          <p:cNvPr id="72" name="Picture 71" descr="cake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2464" y="4014216"/>
            <a:ext cx="228600" cy="228600"/>
          </a:xfrm>
          <a:prstGeom prst="rect">
            <a:avLst/>
          </a:prstGeom>
        </p:spPr>
      </p:pic>
      <p:pic>
        <p:nvPicPr>
          <p:cNvPr id="73" name="Picture 72" descr="cake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1064" y="4014216"/>
            <a:ext cx="228600" cy="228600"/>
          </a:xfrm>
          <a:prstGeom prst="rect">
            <a:avLst/>
          </a:prstGeom>
        </p:spPr>
      </p:pic>
      <p:cxnSp>
        <p:nvCxnSpPr>
          <p:cNvPr id="74" name="Connector 73"/>
          <p:cNvCxnSpPr/>
          <p:nvPr/>
        </p:nvCxnSpPr>
        <p:spPr>
          <a:xfrm flipV="1">
            <a:off x="52120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 flipH="1" flipV="1">
            <a:off x="116128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32688" y="45811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sp>
        <p:nvSpPr>
          <p:cNvPr id="77" name="TextBox 76"/>
          <p:cNvSpPr txBox="1"/>
          <p:nvPr/>
        </p:nvSpPr>
        <p:spPr>
          <a:xfrm>
            <a:off x="338328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78" name="Picture 77" descr="banana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600" y="5678424"/>
            <a:ext cx="228600" cy="228600"/>
          </a:xfrm>
          <a:prstGeom prst="rect">
            <a:avLst/>
          </a:prstGeom>
        </p:spPr>
      </p:pic>
      <p:pic>
        <p:nvPicPr>
          <p:cNvPr id="79" name="Picture 78" descr="banana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8200" y="5678424"/>
            <a:ext cx="228600" cy="228600"/>
          </a:xfrm>
          <a:prstGeom prst="rect">
            <a:avLst/>
          </a:prstGeom>
        </p:spPr>
      </p:pic>
      <p:pic>
        <p:nvPicPr>
          <p:cNvPr id="80" name="Picture 79" descr="banana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800" y="5678424"/>
            <a:ext cx="228600" cy="228600"/>
          </a:xfrm>
          <a:prstGeom prst="rect">
            <a:avLst/>
          </a:prstGeom>
        </p:spPr>
      </p:pic>
      <p:pic>
        <p:nvPicPr>
          <p:cNvPr id="81" name="Picture 80" descr="banana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00" y="5678424"/>
            <a:ext cx="228600" cy="228600"/>
          </a:xfrm>
          <a:prstGeom prst="rect">
            <a:avLst/>
          </a:prstGeom>
        </p:spPr>
      </p:pic>
      <p:cxnSp>
        <p:nvCxnSpPr>
          <p:cNvPr id="82" name="Connector 81"/>
          <p:cNvCxnSpPr/>
          <p:nvPr/>
        </p:nvCxnSpPr>
        <p:spPr>
          <a:xfrm flipV="1">
            <a:off x="282549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 flipV="1">
            <a:off x="346557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236976" y="45811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85" name="Picture 84" descr="appl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5168" y="5678424"/>
            <a:ext cx="228600" cy="228600"/>
          </a:xfrm>
          <a:prstGeom prst="rect">
            <a:avLst/>
          </a:prstGeom>
        </p:spPr>
      </p:pic>
      <p:pic>
        <p:nvPicPr>
          <p:cNvPr id="86" name="Picture 85" descr="appl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3768" y="5678424"/>
            <a:ext cx="228600" cy="228600"/>
          </a:xfrm>
          <a:prstGeom prst="rect">
            <a:avLst/>
          </a:prstGeom>
        </p:spPr>
      </p:pic>
      <p:pic>
        <p:nvPicPr>
          <p:cNvPr id="87" name="Picture 86" descr="appl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2368" y="5678424"/>
            <a:ext cx="228600" cy="228600"/>
          </a:xfrm>
          <a:prstGeom prst="rect">
            <a:avLst/>
          </a:prstGeom>
        </p:spPr>
      </p:pic>
      <p:pic>
        <p:nvPicPr>
          <p:cNvPr id="88" name="Picture 87" descr="appl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0968" y="5678424"/>
            <a:ext cx="228600" cy="228600"/>
          </a:xfrm>
          <a:prstGeom prst="rect">
            <a:avLst/>
          </a:prstGeom>
        </p:spPr>
      </p:pic>
      <p:pic>
        <p:nvPicPr>
          <p:cNvPr id="89" name="Picture 88" descr="appl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1316" y="5678424"/>
            <a:ext cx="228600" cy="228600"/>
          </a:xfrm>
          <a:prstGeom prst="rect">
            <a:avLst/>
          </a:prstGeom>
        </p:spPr>
      </p:pic>
      <p:pic>
        <p:nvPicPr>
          <p:cNvPr id="90" name="Picture 89" descr="appl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9916" y="5678424"/>
            <a:ext cx="228600" cy="228600"/>
          </a:xfrm>
          <a:prstGeom prst="rect">
            <a:avLst/>
          </a:prstGeom>
        </p:spPr>
      </p:pic>
      <p:pic>
        <p:nvPicPr>
          <p:cNvPr id="91" name="Picture 90" descr="appl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8516" y="5678424"/>
            <a:ext cx="228600" cy="228600"/>
          </a:xfrm>
          <a:prstGeom prst="rect">
            <a:avLst/>
          </a:prstGeom>
        </p:spPr>
      </p:pic>
      <p:cxnSp>
        <p:nvCxnSpPr>
          <p:cNvPr id="92" name="Connector 91"/>
          <p:cNvCxnSpPr/>
          <p:nvPr/>
        </p:nvCxnSpPr>
        <p:spPr>
          <a:xfrm flipV="1">
            <a:off x="512978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 flipV="1">
            <a:off x="576986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541264" y="45811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95" name="Picture 94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484" y="5678424"/>
            <a:ext cx="228600" cy="228600"/>
          </a:xfrm>
          <a:prstGeom prst="rect">
            <a:avLst/>
          </a:prstGeom>
        </p:spPr>
      </p:pic>
      <p:pic>
        <p:nvPicPr>
          <p:cNvPr id="96" name="Picture 95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176" y="5678424"/>
            <a:ext cx="228600" cy="228600"/>
          </a:xfrm>
          <a:prstGeom prst="rect">
            <a:avLst/>
          </a:prstGeom>
        </p:spPr>
      </p:pic>
      <p:pic>
        <p:nvPicPr>
          <p:cNvPr id="97" name="Picture 96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76" y="5678424"/>
            <a:ext cx="228600" cy="228600"/>
          </a:xfrm>
          <a:prstGeom prst="rect">
            <a:avLst/>
          </a:prstGeom>
        </p:spPr>
      </p:pic>
      <p:pic>
        <p:nvPicPr>
          <p:cNvPr id="98" name="Picture 97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76" y="5678424"/>
            <a:ext cx="228600" cy="228600"/>
          </a:xfrm>
          <a:prstGeom prst="rect">
            <a:avLst/>
          </a:prstGeom>
        </p:spPr>
      </p:pic>
      <p:pic>
        <p:nvPicPr>
          <p:cNvPr id="99" name="Picture 98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976" y="5678424"/>
            <a:ext cx="228600" cy="228600"/>
          </a:xfrm>
          <a:prstGeom prst="rect">
            <a:avLst/>
          </a:prstGeom>
        </p:spPr>
      </p:pic>
      <p:pic>
        <p:nvPicPr>
          <p:cNvPr id="100" name="Picture 99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176" y="5907024"/>
            <a:ext cx="228600" cy="228600"/>
          </a:xfrm>
          <a:prstGeom prst="rect">
            <a:avLst/>
          </a:prstGeom>
        </p:spPr>
      </p:pic>
      <p:pic>
        <p:nvPicPr>
          <p:cNvPr id="101" name="Picture 100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76" y="5907024"/>
            <a:ext cx="228600" cy="228600"/>
          </a:xfrm>
          <a:prstGeom prst="rect">
            <a:avLst/>
          </a:prstGeom>
        </p:spPr>
      </p:pic>
      <p:pic>
        <p:nvPicPr>
          <p:cNvPr id="102" name="Picture 101" descr="ice-cream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76" y="5907024"/>
            <a:ext cx="228600" cy="228600"/>
          </a:xfrm>
          <a:prstGeom prst="rect">
            <a:avLst/>
          </a:prstGeom>
        </p:spPr>
      </p:pic>
      <p:cxnSp>
        <p:nvCxnSpPr>
          <p:cNvPr id="103" name="Connector 102"/>
          <p:cNvCxnSpPr/>
          <p:nvPr/>
        </p:nvCxnSpPr>
        <p:spPr>
          <a:xfrm flipV="1">
            <a:off x="743407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 flipH="1" flipV="1">
            <a:off x="807415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845552" y="45811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06" name="Picture 105" descr="cherry0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3744" y="5678424"/>
            <a:ext cx="228600" cy="228600"/>
          </a:xfrm>
          <a:prstGeom prst="rect">
            <a:avLst/>
          </a:prstGeom>
        </p:spPr>
      </p:pic>
      <p:pic>
        <p:nvPicPr>
          <p:cNvPr id="107" name="Picture 106" descr="cherry0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2344" y="5678424"/>
            <a:ext cx="228600" cy="228600"/>
          </a:xfrm>
          <a:prstGeom prst="rect">
            <a:avLst/>
          </a:prstGeom>
        </p:spPr>
      </p:pic>
      <p:pic>
        <p:nvPicPr>
          <p:cNvPr id="108" name="Picture 107" descr="cherry0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0944" y="5678424"/>
            <a:ext cx="228600" cy="228600"/>
          </a:xfrm>
          <a:prstGeom prst="rect">
            <a:avLst/>
          </a:prstGeom>
        </p:spPr>
      </p:pic>
      <p:pic>
        <p:nvPicPr>
          <p:cNvPr id="109" name="Picture 108" descr="cherry0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9544" y="5678424"/>
            <a:ext cx="228600" cy="228600"/>
          </a:xfrm>
          <a:prstGeom prst="rect">
            <a:avLst/>
          </a:prstGeom>
        </p:spPr>
      </p:pic>
      <p:pic>
        <p:nvPicPr>
          <p:cNvPr id="110" name="Picture 109" descr="cherry0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4192" y="5678424"/>
            <a:ext cx="228600" cy="228600"/>
          </a:xfrm>
          <a:prstGeom prst="rect">
            <a:avLst/>
          </a:prstGeom>
        </p:spPr>
      </p:pic>
      <p:pic>
        <p:nvPicPr>
          <p:cNvPr id="111" name="Picture 110" descr="cherry0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2792" y="5678424"/>
            <a:ext cx="228600" cy="228600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4388288" y="6387921"/>
            <a:ext cx="4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1"/>
          <p:cNvCxnSpPr/>
          <p:nvPr/>
        </p:nvCxnSpPr>
        <p:spPr>
          <a:xfrm flipV="1">
            <a:off x="52120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16128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0" y="932688"/>
            <a:ext cx="228600" cy="228600"/>
          </a:xfrm>
          <a:prstGeom prst="rect">
            <a:avLst/>
          </a:prstGeom>
        </p:spPr>
      </p:pic>
      <p:pic>
        <p:nvPicPr>
          <p:cNvPr id="5" name="Picture 4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40" y="932688"/>
            <a:ext cx="228600" cy="228600"/>
          </a:xfrm>
          <a:prstGeom prst="rect">
            <a:avLst/>
          </a:prstGeom>
        </p:spPr>
      </p:pic>
      <p:pic>
        <p:nvPicPr>
          <p:cNvPr id="6" name="Picture 5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40" y="932688"/>
            <a:ext cx="228600" cy="228600"/>
          </a:xfrm>
          <a:prstGeom prst="rect">
            <a:avLst/>
          </a:prstGeom>
        </p:spPr>
      </p:pic>
      <p:pic>
        <p:nvPicPr>
          <p:cNvPr id="7" name="Picture 6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40" y="932688"/>
            <a:ext cx="228600" cy="228600"/>
          </a:xfrm>
          <a:prstGeom prst="rect">
            <a:avLst/>
          </a:prstGeom>
        </p:spPr>
      </p:pic>
      <p:pic>
        <p:nvPicPr>
          <p:cNvPr id="8" name="Picture 7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0" y="704088"/>
            <a:ext cx="228600" cy="228600"/>
          </a:xfrm>
          <a:prstGeom prst="rect">
            <a:avLst/>
          </a:prstGeom>
        </p:spPr>
      </p:pic>
      <p:pic>
        <p:nvPicPr>
          <p:cNvPr id="9" name="Picture 8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40" y="704088"/>
            <a:ext cx="228600" cy="228600"/>
          </a:xfrm>
          <a:prstGeom prst="rect">
            <a:avLst/>
          </a:prstGeom>
        </p:spPr>
      </p:pic>
      <p:pic>
        <p:nvPicPr>
          <p:cNvPr id="10" name="Picture 9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8" y="1892808"/>
            <a:ext cx="228600" cy="228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7048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cxnSp>
        <p:nvCxnSpPr>
          <p:cNvPr id="12" name="Connector 11"/>
          <p:cNvCxnSpPr/>
          <p:nvPr/>
        </p:nvCxnSpPr>
        <p:spPr>
          <a:xfrm flipV="1">
            <a:off x="282549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 flipV="1">
            <a:off x="346557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528" y="932688"/>
            <a:ext cx="228600" cy="228600"/>
          </a:xfrm>
          <a:prstGeom prst="rect">
            <a:avLst/>
          </a:prstGeom>
        </p:spPr>
      </p:pic>
      <p:pic>
        <p:nvPicPr>
          <p:cNvPr id="15" name="Picture 14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28" y="932688"/>
            <a:ext cx="228600" cy="228600"/>
          </a:xfrm>
          <a:prstGeom prst="rect">
            <a:avLst/>
          </a:prstGeom>
        </p:spPr>
      </p:pic>
      <p:pic>
        <p:nvPicPr>
          <p:cNvPr id="16" name="Picture 15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28" y="932688"/>
            <a:ext cx="228600" cy="228600"/>
          </a:xfrm>
          <a:prstGeom prst="rect">
            <a:avLst/>
          </a:prstGeom>
        </p:spPr>
      </p:pic>
      <p:pic>
        <p:nvPicPr>
          <p:cNvPr id="17" name="Picture 16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28" y="932688"/>
            <a:ext cx="228600" cy="228600"/>
          </a:xfrm>
          <a:prstGeom prst="rect">
            <a:avLst/>
          </a:prstGeom>
        </p:spPr>
      </p:pic>
      <p:pic>
        <p:nvPicPr>
          <p:cNvPr id="18" name="Picture 17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528" y="704088"/>
            <a:ext cx="228600" cy="228600"/>
          </a:xfrm>
          <a:prstGeom prst="rect">
            <a:avLst/>
          </a:prstGeom>
        </p:spPr>
      </p:pic>
      <p:pic>
        <p:nvPicPr>
          <p:cNvPr id="19" name="Picture 18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28" y="704088"/>
            <a:ext cx="228600" cy="228600"/>
          </a:xfrm>
          <a:prstGeom prst="rect">
            <a:avLst/>
          </a:prstGeom>
        </p:spPr>
      </p:pic>
      <p:pic>
        <p:nvPicPr>
          <p:cNvPr id="20" name="Picture 19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28" y="704088"/>
            <a:ext cx="228600" cy="228600"/>
          </a:xfrm>
          <a:prstGeom prst="rect">
            <a:avLst/>
          </a:prstGeom>
        </p:spPr>
      </p:pic>
      <p:pic>
        <p:nvPicPr>
          <p:cNvPr id="21" name="Picture 20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28" y="704088"/>
            <a:ext cx="228600" cy="2286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642615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23" name="Picture 22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888" y="1892808"/>
            <a:ext cx="228600" cy="228600"/>
          </a:xfrm>
          <a:prstGeom prst="rect">
            <a:avLst/>
          </a:prstGeom>
        </p:spPr>
      </p:pic>
      <p:pic>
        <p:nvPicPr>
          <p:cNvPr id="24" name="Picture 23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488" y="1892808"/>
            <a:ext cx="228600" cy="228600"/>
          </a:xfrm>
          <a:prstGeom prst="rect">
            <a:avLst/>
          </a:prstGeom>
        </p:spPr>
      </p:pic>
      <p:pic>
        <p:nvPicPr>
          <p:cNvPr id="25" name="Picture 24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088" y="1892808"/>
            <a:ext cx="228600" cy="228600"/>
          </a:xfrm>
          <a:prstGeom prst="rect">
            <a:avLst/>
          </a:prstGeom>
        </p:spPr>
      </p:pic>
      <p:pic>
        <p:nvPicPr>
          <p:cNvPr id="26" name="Picture 25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88" y="1892808"/>
            <a:ext cx="228600" cy="228600"/>
          </a:xfrm>
          <a:prstGeom prst="rect">
            <a:avLst/>
          </a:prstGeom>
        </p:spPr>
      </p:pic>
      <p:pic>
        <p:nvPicPr>
          <p:cNvPr id="27" name="Picture 26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888" y="2121408"/>
            <a:ext cx="228600" cy="228600"/>
          </a:xfrm>
          <a:prstGeom prst="rect">
            <a:avLst/>
          </a:prstGeom>
        </p:spPr>
      </p:pic>
      <p:pic>
        <p:nvPicPr>
          <p:cNvPr id="28" name="Picture 27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488" y="2121408"/>
            <a:ext cx="228600" cy="228600"/>
          </a:xfrm>
          <a:prstGeom prst="rect">
            <a:avLst/>
          </a:prstGeom>
        </p:spPr>
      </p:pic>
      <p:pic>
        <p:nvPicPr>
          <p:cNvPr id="29" name="Picture 28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088" y="2121408"/>
            <a:ext cx="228600" cy="228600"/>
          </a:xfrm>
          <a:prstGeom prst="rect">
            <a:avLst/>
          </a:prstGeom>
        </p:spPr>
      </p:pic>
      <p:pic>
        <p:nvPicPr>
          <p:cNvPr id="30" name="Picture 29" descr="cake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88" y="2121408"/>
            <a:ext cx="228600" cy="228600"/>
          </a:xfrm>
          <a:prstGeom prst="rect">
            <a:avLst/>
          </a:prstGeom>
        </p:spPr>
      </p:pic>
      <p:cxnSp>
        <p:nvCxnSpPr>
          <p:cNvPr id="31" name="Connector 30"/>
          <p:cNvCxnSpPr/>
          <p:nvPr/>
        </p:nvCxnSpPr>
        <p:spPr>
          <a:xfrm flipV="1">
            <a:off x="512978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 flipH="1" flipV="1">
            <a:off x="576986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816" y="932688"/>
            <a:ext cx="228600" cy="228600"/>
          </a:xfrm>
          <a:prstGeom prst="rect">
            <a:avLst/>
          </a:prstGeom>
        </p:spPr>
      </p:pic>
      <p:pic>
        <p:nvPicPr>
          <p:cNvPr id="34" name="Picture 33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416" y="932688"/>
            <a:ext cx="228600" cy="228600"/>
          </a:xfrm>
          <a:prstGeom prst="rect">
            <a:avLst/>
          </a:prstGeom>
        </p:spPr>
      </p:pic>
      <p:pic>
        <p:nvPicPr>
          <p:cNvPr id="35" name="Picture 34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016" y="932688"/>
            <a:ext cx="228600" cy="228600"/>
          </a:xfrm>
          <a:prstGeom prst="rect">
            <a:avLst/>
          </a:prstGeom>
        </p:spPr>
      </p:pic>
      <p:pic>
        <p:nvPicPr>
          <p:cNvPr id="36" name="Picture 35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616" y="932688"/>
            <a:ext cx="228600" cy="228600"/>
          </a:xfrm>
          <a:prstGeom prst="rect">
            <a:avLst/>
          </a:prstGeom>
        </p:spPr>
      </p:pic>
      <p:pic>
        <p:nvPicPr>
          <p:cNvPr id="37" name="Picture 36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816" y="704088"/>
            <a:ext cx="228600" cy="228600"/>
          </a:xfrm>
          <a:prstGeom prst="rect">
            <a:avLst/>
          </a:prstGeom>
        </p:spPr>
      </p:pic>
      <p:pic>
        <p:nvPicPr>
          <p:cNvPr id="38" name="Picture 37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416" y="704088"/>
            <a:ext cx="228600" cy="228600"/>
          </a:xfrm>
          <a:prstGeom prst="rect">
            <a:avLst/>
          </a:prstGeom>
        </p:spPr>
      </p:pic>
      <p:pic>
        <p:nvPicPr>
          <p:cNvPr id="39" name="Picture 38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016" y="704088"/>
            <a:ext cx="228600" cy="228600"/>
          </a:xfrm>
          <a:prstGeom prst="rect">
            <a:avLst/>
          </a:prstGeom>
        </p:spPr>
      </p:pic>
      <p:pic>
        <p:nvPicPr>
          <p:cNvPr id="40" name="Picture 39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616" y="704088"/>
            <a:ext cx="228600" cy="228600"/>
          </a:xfrm>
          <a:prstGeom prst="rect">
            <a:avLst/>
          </a:prstGeom>
        </p:spPr>
      </p:pic>
      <p:pic>
        <p:nvPicPr>
          <p:cNvPr id="41" name="Picture 40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816" y="475488"/>
            <a:ext cx="228600" cy="2286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946904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43" name="Picture 42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604" y="1892808"/>
            <a:ext cx="228600" cy="228600"/>
          </a:xfrm>
          <a:prstGeom prst="rect">
            <a:avLst/>
          </a:prstGeom>
        </p:spPr>
      </p:pic>
      <p:pic>
        <p:nvPicPr>
          <p:cNvPr id="44" name="Picture 43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204" y="1892808"/>
            <a:ext cx="228600" cy="228600"/>
          </a:xfrm>
          <a:prstGeom prst="rect">
            <a:avLst/>
          </a:prstGeom>
        </p:spPr>
      </p:pic>
      <p:pic>
        <p:nvPicPr>
          <p:cNvPr id="45" name="Picture 44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804" y="1892808"/>
            <a:ext cx="228600" cy="228600"/>
          </a:xfrm>
          <a:prstGeom prst="rect">
            <a:avLst/>
          </a:prstGeom>
        </p:spPr>
      </p:pic>
      <p:cxnSp>
        <p:nvCxnSpPr>
          <p:cNvPr id="46" name="Connector 45"/>
          <p:cNvCxnSpPr/>
          <p:nvPr/>
        </p:nvCxnSpPr>
        <p:spPr>
          <a:xfrm flipV="1">
            <a:off x="743407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 flipH="1" flipV="1">
            <a:off x="807415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ice-cream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132" y="932688"/>
            <a:ext cx="228600" cy="2286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251192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50" name="Picture 49" descr="ice-cream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492" y="1892808"/>
            <a:ext cx="228600" cy="228600"/>
          </a:xfrm>
          <a:prstGeom prst="rect">
            <a:avLst/>
          </a:prstGeom>
        </p:spPr>
      </p:pic>
      <p:cxnSp>
        <p:nvCxnSpPr>
          <p:cNvPr id="51" name="Connector 50"/>
          <p:cNvCxnSpPr/>
          <p:nvPr/>
        </p:nvCxnSpPr>
        <p:spPr>
          <a:xfrm flipV="1">
            <a:off x="52120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 flipH="1" flipV="1">
            <a:off x="116128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40" y="2825496"/>
            <a:ext cx="228600" cy="228600"/>
          </a:xfrm>
          <a:prstGeom prst="rect">
            <a:avLst/>
          </a:prstGeom>
        </p:spPr>
      </p:pic>
      <p:pic>
        <p:nvPicPr>
          <p:cNvPr id="54" name="Picture 53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40" y="2825496"/>
            <a:ext cx="228600" cy="228600"/>
          </a:xfrm>
          <a:prstGeom prst="rect">
            <a:avLst/>
          </a:prstGeom>
        </p:spPr>
      </p:pic>
      <p:pic>
        <p:nvPicPr>
          <p:cNvPr id="55" name="Picture 54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440" y="2825496"/>
            <a:ext cx="228600" cy="228600"/>
          </a:xfrm>
          <a:prstGeom prst="rect">
            <a:avLst/>
          </a:prstGeom>
        </p:spPr>
      </p:pic>
      <p:pic>
        <p:nvPicPr>
          <p:cNvPr id="56" name="Picture 55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040" y="2825496"/>
            <a:ext cx="228600" cy="228600"/>
          </a:xfrm>
          <a:prstGeom prst="rect">
            <a:avLst/>
          </a:prstGeom>
        </p:spPr>
      </p:pic>
      <p:pic>
        <p:nvPicPr>
          <p:cNvPr id="57" name="Picture 56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40" y="2596896"/>
            <a:ext cx="228600" cy="228600"/>
          </a:xfrm>
          <a:prstGeom prst="rect">
            <a:avLst/>
          </a:prstGeom>
        </p:spPr>
      </p:pic>
      <p:pic>
        <p:nvPicPr>
          <p:cNvPr id="58" name="Picture 57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40" y="2596896"/>
            <a:ext cx="228600" cy="228600"/>
          </a:xfrm>
          <a:prstGeom prst="rect">
            <a:avLst/>
          </a:prstGeom>
        </p:spPr>
      </p:pic>
      <p:pic>
        <p:nvPicPr>
          <p:cNvPr id="59" name="Picture 58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440" y="2596896"/>
            <a:ext cx="228600" cy="228600"/>
          </a:xfrm>
          <a:prstGeom prst="rect">
            <a:avLst/>
          </a:prstGeom>
        </p:spPr>
      </p:pic>
      <p:pic>
        <p:nvPicPr>
          <p:cNvPr id="60" name="Picture 59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040" y="2596896"/>
            <a:ext cx="228600" cy="228600"/>
          </a:xfrm>
          <a:prstGeom prst="rect">
            <a:avLst/>
          </a:prstGeom>
        </p:spPr>
      </p:pic>
      <p:pic>
        <p:nvPicPr>
          <p:cNvPr id="61" name="Picture 60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40" y="2368296"/>
            <a:ext cx="228600" cy="2286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38328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63" name="Picture 62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600" y="3785616"/>
            <a:ext cx="228600" cy="228600"/>
          </a:xfrm>
          <a:prstGeom prst="rect">
            <a:avLst/>
          </a:prstGeom>
        </p:spPr>
      </p:pic>
      <p:pic>
        <p:nvPicPr>
          <p:cNvPr id="64" name="Picture 63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200" y="3785616"/>
            <a:ext cx="228600" cy="228600"/>
          </a:xfrm>
          <a:prstGeom prst="rect">
            <a:avLst/>
          </a:prstGeom>
        </p:spPr>
      </p:pic>
      <p:pic>
        <p:nvPicPr>
          <p:cNvPr id="65" name="Picture 64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00" y="3785616"/>
            <a:ext cx="228600" cy="228600"/>
          </a:xfrm>
          <a:prstGeom prst="rect">
            <a:avLst/>
          </a:prstGeom>
        </p:spPr>
      </p:pic>
      <p:pic>
        <p:nvPicPr>
          <p:cNvPr id="66" name="Picture 65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400" y="3785616"/>
            <a:ext cx="228600" cy="228600"/>
          </a:xfrm>
          <a:prstGeom prst="rect">
            <a:avLst/>
          </a:prstGeom>
        </p:spPr>
      </p:pic>
      <p:pic>
        <p:nvPicPr>
          <p:cNvPr id="67" name="Picture 66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600" y="4014216"/>
            <a:ext cx="228600" cy="228600"/>
          </a:xfrm>
          <a:prstGeom prst="rect">
            <a:avLst/>
          </a:prstGeom>
        </p:spPr>
      </p:pic>
      <p:pic>
        <p:nvPicPr>
          <p:cNvPr id="68" name="Picture 67" descr="ice-cream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200" y="4014216"/>
            <a:ext cx="228600" cy="228600"/>
          </a:xfrm>
          <a:prstGeom prst="rect">
            <a:avLst/>
          </a:prstGeom>
        </p:spPr>
      </p:pic>
      <p:cxnSp>
        <p:nvCxnSpPr>
          <p:cNvPr id="69" name="Connector 68"/>
          <p:cNvCxnSpPr/>
          <p:nvPr/>
        </p:nvCxnSpPr>
        <p:spPr>
          <a:xfrm flipV="1">
            <a:off x="282549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 flipH="1" flipV="1">
            <a:off x="346557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appl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256" y="2825496"/>
            <a:ext cx="228600" cy="228600"/>
          </a:xfrm>
          <a:prstGeom prst="rect">
            <a:avLst/>
          </a:prstGeom>
        </p:spPr>
      </p:pic>
      <p:pic>
        <p:nvPicPr>
          <p:cNvPr id="72" name="Picture 71" descr="appl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856" y="2825496"/>
            <a:ext cx="228600" cy="2286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642615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74" name="Picture 73" descr="apple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916" y="3785616"/>
            <a:ext cx="228600" cy="228600"/>
          </a:xfrm>
          <a:prstGeom prst="rect">
            <a:avLst/>
          </a:prstGeom>
        </p:spPr>
      </p:pic>
      <p:cxnSp>
        <p:nvCxnSpPr>
          <p:cNvPr id="75" name="Connector 74"/>
          <p:cNvCxnSpPr/>
          <p:nvPr/>
        </p:nvCxnSpPr>
        <p:spPr>
          <a:xfrm flipV="1">
            <a:off x="512978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 flipH="1" flipV="1">
            <a:off x="576986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3816" y="2825496"/>
            <a:ext cx="228600" cy="228600"/>
          </a:xfrm>
          <a:prstGeom prst="rect">
            <a:avLst/>
          </a:prstGeom>
        </p:spPr>
      </p:pic>
      <p:pic>
        <p:nvPicPr>
          <p:cNvPr id="78" name="Picture 77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2416" y="2825496"/>
            <a:ext cx="228600" cy="228600"/>
          </a:xfrm>
          <a:prstGeom prst="rect">
            <a:avLst/>
          </a:prstGeom>
        </p:spPr>
      </p:pic>
      <p:pic>
        <p:nvPicPr>
          <p:cNvPr id="79" name="Picture 78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1016" y="2825496"/>
            <a:ext cx="228600" cy="228600"/>
          </a:xfrm>
          <a:prstGeom prst="rect">
            <a:avLst/>
          </a:prstGeom>
        </p:spPr>
      </p:pic>
      <p:pic>
        <p:nvPicPr>
          <p:cNvPr id="80" name="Picture 79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9616" y="2825496"/>
            <a:ext cx="228600" cy="228600"/>
          </a:xfrm>
          <a:prstGeom prst="rect">
            <a:avLst/>
          </a:prstGeom>
        </p:spPr>
      </p:pic>
      <p:pic>
        <p:nvPicPr>
          <p:cNvPr id="81" name="Picture 80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3816" y="2596896"/>
            <a:ext cx="228600" cy="228600"/>
          </a:xfrm>
          <a:prstGeom prst="rect">
            <a:avLst/>
          </a:prstGeom>
        </p:spPr>
      </p:pic>
      <p:pic>
        <p:nvPicPr>
          <p:cNvPr id="82" name="Picture 81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2416" y="2596896"/>
            <a:ext cx="228600" cy="228600"/>
          </a:xfrm>
          <a:prstGeom prst="rect">
            <a:avLst/>
          </a:prstGeom>
        </p:spPr>
      </p:pic>
      <p:pic>
        <p:nvPicPr>
          <p:cNvPr id="83" name="Picture 82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1016" y="2596896"/>
            <a:ext cx="228600" cy="228600"/>
          </a:xfrm>
          <a:prstGeom prst="rect">
            <a:avLst/>
          </a:prstGeom>
        </p:spPr>
      </p:pic>
      <p:pic>
        <p:nvPicPr>
          <p:cNvPr id="84" name="Picture 83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9616" y="2596896"/>
            <a:ext cx="228600" cy="228600"/>
          </a:xfrm>
          <a:prstGeom prst="rect">
            <a:avLst/>
          </a:prstGeom>
        </p:spPr>
      </p:pic>
      <p:pic>
        <p:nvPicPr>
          <p:cNvPr id="85" name="Picture 84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3816" y="2368296"/>
            <a:ext cx="228600" cy="2286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4946904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87" name="Picture 86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204" y="3785616"/>
            <a:ext cx="228600" cy="228600"/>
          </a:xfrm>
          <a:prstGeom prst="rect">
            <a:avLst/>
          </a:prstGeom>
        </p:spPr>
      </p:pic>
      <p:cxnSp>
        <p:nvCxnSpPr>
          <p:cNvPr id="88" name="Connector 87"/>
          <p:cNvCxnSpPr/>
          <p:nvPr/>
        </p:nvCxnSpPr>
        <p:spPr>
          <a:xfrm flipV="1">
            <a:off x="743407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 flipH="1" flipV="1">
            <a:off x="807415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ice-cream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104" y="2825496"/>
            <a:ext cx="228600" cy="228600"/>
          </a:xfrm>
          <a:prstGeom prst="rect">
            <a:avLst/>
          </a:prstGeom>
        </p:spPr>
      </p:pic>
      <p:pic>
        <p:nvPicPr>
          <p:cNvPr id="91" name="Picture 90" descr="ice-cream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704" y="2825496"/>
            <a:ext cx="228600" cy="228600"/>
          </a:xfrm>
          <a:prstGeom prst="rect">
            <a:avLst/>
          </a:prstGeom>
        </p:spPr>
      </p:pic>
      <p:pic>
        <p:nvPicPr>
          <p:cNvPr id="92" name="Picture 91" descr="ice-cream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304" y="2825496"/>
            <a:ext cx="228600" cy="228600"/>
          </a:xfrm>
          <a:prstGeom prst="rect">
            <a:avLst/>
          </a:prstGeom>
        </p:spPr>
      </p:pic>
      <p:pic>
        <p:nvPicPr>
          <p:cNvPr id="93" name="Picture 92" descr="ice-cream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904" y="2825496"/>
            <a:ext cx="228600" cy="228600"/>
          </a:xfrm>
          <a:prstGeom prst="rect">
            <a:avLst/>
          </a:prstGeom>
        </p:spPr>
      </p:pic>
      <p:pic>
        <p:nvPicPr>
          <p:cNvPr id="94" name="Picture 93" descr="ice-cream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104" y="2596896"/>
            <a:ext cx="228600" cy="228600"/>
          </a:xfrm>
          <a:prstGeom prst="rect">
            <a:avLst/>
          </a:prstGeom>
        </p:spPr>
      </p:pic>
      <p:pic>
        <p:nvPicPr>
          <p:cNvPr id="95" name="Picture 94" descr="ice-cream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704" y="2596896"/>
            <a:ext cx="228600" cy="228600"/>
          </a:xfrm>
          <a:prstGeom prst="rect">
            <a:avLst/>
          </a:prstGeom>
        </p:spPr>
      </p:pic>
      <p:pic>
        <p:nvPicPr>
          <p:cNvPr id="96" name="Picture 95" descr="ice-cream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304" y="2596896"/>
            <a:ext cx="228600" cy="228600"/>
          </a:xfrm>
          <a:prstGeom prst="rect">
            <a:avLst/>
          </a:prstGeom>
        </p:spPr>
      </p:pic>
      <p:pic>
        <p:nvPicPr>
          <p:cNvPr id="97" name="Picture 96" descr="ice-cream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904" y="2596896"/>
            <a:ext cx="228600" cy="228600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7251192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99" name="Picture 98" descr="ice-cream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92" y="3785616"/>
            <a:ext cx="228600" cy="228600"/>
          </a:xfrm>
          <a:prstGeom prst="rect">
            <a:avLst/>
          </a:prstGeom>
        </p:spPr>
      </p:pic>
      <p:pic>
        <p:nvPicPr>
          <p:cNvPr id="100" name="Picture 99" descr="ice-cream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792" y="3785616"/>
            <a:ext cx="228600" cy="228600"/>
          </a:xfrm>
          <a:prstGeom prst="rect">
            <a:avLst/>
          </a:prstGeom>
        </p:spPr>
      </p:pic>
      <p:cxnSp>
        <p:nvCxnSpPr>
          <p:cNvPr id="101" name="Connector 100"/>
          <p:cNvCxnSpPr/>
          <p:nvPr/>
        </p:nvCxnSpPr>
        <p:spPr>
          <a:xfrm flipV="1">
            <a:off x="52120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 101"/>
          <p:cNvCxnSpPr/>
          <p:nvPr/>
        </p:nvCxnSpPr>
        <p:spPr>
          <a:xfrm flipH="1" flipV="1">
            <a:off x="116128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" name="Picture 102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0" y="4718304"/>
            <a:ext cx="228600" cy="228600"/>
          </a:xfrm>
          <a:prstGeom prst="rect">
            <a:avLst/>
          </a:prstGeom>
        </p:spPr>
      </p:pic>
      <p:pic>
        <p:nvPicPr>
          <p:cNvPr id="104" name="Picture 103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40" y="4718304"/>
            <a:ext cx="228600" cy="228600"/>
          </a:xfrm>
          <a:prstGeom prst="rect">
            <a:avLst/>
          </a:prstGeom>
        </p:spPr>
      </p:pic>
      <p:pic>
        <p:nvPicPr>
          <p:cNvPr id="105" name="Picture 104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40" y="4718304"/>
            <a:ext cx="228600" cy="228600"/>
          </a:xfrm>
          <a:prstGeom prst="rect">
            <a:avLst/>
          </a:prstGeom>
        </p:spPr>
      </p:pic>
      <p:pic>
        <p:nvPicPr>
          <p:cNvPr id="106" name="Picture 105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40" y="4718304"/>
            <a:ext cx="228600" cy="228600"/>
          </a:xfrm>
          <a:prstGeom prst="rect">
            <a:avLst/>
          </a:prstGeom>
        </p:spPr>
      </p:pic>
      <p:pic>
        <p:nvPicPr>
          <p:cNvPr id="107" name="Picture 106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0" y="4489704"/>
            <a:ext cx="228600" cy="228600"/>
          </a:xfrm>
          <a:prstGeom prst="rect">
            <a:avLst/>
          </a:prstGeom>
        </p:spPr>
      </p:pic>
      <p:pic>
        <p:nvPicPr>
          <p:cNvPr id="108" name="Picture 107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40" y="4489704"/>
            <a:ext cx="228600" cy="228600"/>
          </a:xfrm>
          <a:prstGeom prst="rect">
            <a:avLst/>
          </a:prstGeom>
        </p:spPr>
      </p:pic>
      <p:pic>
        <p:nvPicPr>
          <p:cNvPr id="109" name="Picture 108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40" y="4489704"/>
            <a:ext cx="228600" cy="228600"/>
          </a:xfrm>
          <a:prstGeom prst="rect">
            <a:avLst/>
          </a:prstGeom>
        </p:spPr>
      </p:pic>
      <p:pic>
        <p:nvPicPr>
          <p:cNvPr id="110" name="Picture 109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40" y="4489704"/>
            <a:ext cx="228600" cy="228600"/>
          </a:xfrm>
          <a:prstGeom prst="rect">
            <a:avLst/>
          </a:prstGeom>
        </p:spPr>
      </p:pic>
      <p:pic>
        <p:nvPicPr>
          <p:cNvPr id="111" name="Picture 110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0" y="4261104"/>
            <a:ext cx="228600" cy="228600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338328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13" name="Picture 112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00" y="5678424"/>
            <a:ext cx="228600" cy="228600"/>
          </a:xfrm>
          <a:prstGeom prst="rect">
            <a:avLst/>
          </a:prstGeom>
        </p:spPr>
      </p:pic>
      <p:pic>
        <p:nvPicPr>
          <p:cNvPr id="114" name="Picture 113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00" y="5678424"/>
            <a:ext cx="228600" cy="228600"/>
          </a:xfrm>
          <a:prstGeom prst="rect">
            <a:avLst/>
          </a:prstGeom>
        </p:spPr>
      </p:pic>
      <p:pic>
        <p:nvPicPr>
          <p:cNvPr id="115" name="Picture 114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00" y="5678424"/>
            <a:ext cx="228600" cy="228600"/>
          </a:xfrm>
          <a:prstGeom prst="rect">
            <a:avLst/>
          </a:prstGeom>
        </p:spPr>
      </p:pic>
      <p:pic>
        <p:nvPicPr>
          <p:cNvPr id="116" name="Picture 115" descr="cherry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00" y="5678424"/>
            <a:ext cx="228600" cy="228600"/>
          </a:xfrm>
          <a:prstGeom prst="rect">
            <a:avLst/>
          </a:prstGeom>
        </p:spPr>
      </p:pic>
      <p:cxnSp>
        <p:nvCxnSpPr>
          <p:cNvPr id="117" name="Connector 116"/>
          <p:cNvCxnSpPr/>
          <p:nvPr/>
        </p:nvCxnSpPr>
        <p:spPr>
          <a:xfrm flipV="1">
            <a:off x="282549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 117"/>
          <p:cNvCxnSpPr/>
          <p:nvPr/>
        </p:nvCxnSpPr>
        <p:spPr>
          <a:xfrm flipH="1" flipV="1">
            <a:off x="346557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9" name="Picture 118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528" y="4718304"/>
            <a:ext cx="228600" cy="228600"/>
          </a:xfrm>
          <a:prstGeom prst="rect">
            <a:avLst/>
          </a:prstGeom>
        </p:spPr>
      </p:pic>
      <p:pic>
        <p:nvPicPr>
          <p:cNvPr id="120" name="Picture 119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8128" y="4718304"/>
            <a:ext cx="228600" cy="228600"/>
          </a:xfrm>
          <a:prstGeom prst="rect">
            <a:avLst/>
          </a:prstGeom>
        </p:spPr>
      </p:pic>
      <p:pic>
        <p:nvPicPr>
          <p:cNvPr id="121" name="Picture 120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6728" y="4718304"/>
            <a:ext cx="228600" cy="228600"/>
          </a:xfrm>
          <a:prstGeom prst="rect">
            <a:avLst/>
          </a:prstGeom>
        </p:spPr>
      </p:pic>
      <p:pic>
        <p:nvPicPr>
          <p:cNvPr id="122" name="Picture 121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5328" y="4718304"/>
            <a:ext cx="228600" cy="228600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2642615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24" name="Picture 123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3888" y="5678424"/>
            <a:ext cx="228600" cy="228600"/>
          </a:xfrm>
          <a:prstGeom prst="rect">
            <a:avLst/>
          </a:prstGeom>
        </p:spPr>
      </p:pic>
      <p:pic>
        <p:nvPicPr>
          <p:cNvPr id="125" name="Picture 124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2488" y="5678424"/>
            <a:ext cx="228600" cy="228600"/>
          </a:xfrm>
          <a:prstGeom prst="rect">
            <a:avLst/>
          </a:prstGeom>
        </p:spPr>
      </p:pic>
      <p:pic>
        <p:nvPicPr>
          <p:cNvPr id="126" name="Picture 125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1088" y="5678424"/>
            <a:ext cx="228600" cy="228600"/>
          </a:xfrm>
          <a:prstGeom prst="rect">
            <a:avLst/>
          </a:prstGeom>
        </p:spPr>
      </p:pic>
      <p:pic>
        <p:nvPicPr>
          <p:cNvPr id="127" name="Picture 126" descr="cake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9688" y="5678424"/>
            <a:ext cx="228600" cy="228600"/>
          </a:xfrm>
          <a:prstGeom prst="rect">
            <a:avLst/>
          </a:prstGeom>
        </p:spPr>
      </p:pic>
      <p:cxnSp>
        <p:nvCxnSpPr>
          <p:cNvPr id="128" name="Connector 127"/>
          <p:cNvCxnSpPr/>
          <p:nvPr/>
        </p:nvCxnSpPr>
        <p:spPr>
          <a:xfrm flipV="1">
            <a:off x="512978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 128"/>
          <p:cNvCxnSpPr/>
          <p:nvPr/>
        </p:nvCxnSpPr>
        <p:spPr>
          <a:xfrm flipH="1" flipV="1">
            <a:off x="576986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0" name="Picture 129" descr="banana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816" y="4718304"/>
            <a:ext cx="228600" cy="228600"/>
          </a:xfrm>
          <a:prstGeom prst="rect">
            <a:avLst/>
          </a:prstGeom>
        </p:spPr>
      </p:pic>
      <p:pic>
        <p:nvPicPr>
          <p:cNvPr id="131" name="Picture 130" descr="banana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2416" y="4718304"/>
            <a:ext cx="228600" cy="228600"/>
          </a:xfrm>
          <a:prstGeom prst="rect">
            <a:avLst/>
          </a:prstGeom>
        </p:spPr>
      </p:pic>
      <p:pic>
        <p:nvPicPr>
          <p:cNvPr id="132" name="Picture 131" descr="banana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1016" y="4718304"/>
            <a:ext cx="228600" cy="228600"/>
          </a:xfrm>
          <a:prstGeom prst="rect">
            <a:avLst/>
          </a:prstGeom>
        </p:spPr>
      </p:pic>
      <p:pic>
        <p:nvPicPr>
          <p:cNvPr id="133" name="Picture 132" descr="banana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9616" y="4718304"/>
            <a:ext cx="228600" cy="228600"/>
          </a:xfrm>
          <a:prstGeom prst="rect">
            <a:avLst/>
          </a:prstGeom>
        </p:spPr>
      </p:pic>
      <p:pic>
        <p:nvPicPr>
          <p:cNvPr id="134" name="Picture 133" descr="banana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816" y="4489704"/>
            <a:ext cx="228600" cy="228600"/>
          </a:xfrm>
          <a:prstGeom prst="rect">
            <a:avLst/>
          </a:prstGeom>
        </p:spPr>
      </p:pic>
      <p:pic>
        <p:nvPicPr>
          <p:cNvPr id="135" name="Picture 134" descr="banana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2416" y="4489704"/>
            <a:ext cx="228600" cy="228600"/>
          </a:xfrm>
          <a:prstGeom prst="rect">
            <a:avLst/>
          </a:prstGeom>
        </p:spPr>
      </p:pic>
      <p:pic>
        <p:nvPicPr>
          <p:cNvPr id="136" name="Picture 135" descr="banana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1016" y="4489704"/>
            <a:ext cx="228600" cy="228600"/>
          </a:xfrm>
          <a:prstGeom prst="rect">
            <a:avLst/>
          </a:prstGeom>
        </p:spPr>
      </p:pic>
      <p:pic>
        <p:nvPicPr>
          <p:cNvPr id="137" name="Picture 136" descr="banana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9616" y="4489704"/>
            <a:ext cx="228600" cy="22860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4946904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39" name="Picture 138" descr="banana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9904" y="5678424"/>
            <a:ext cx="228600" cy="228600"/>
          </a:xfrm>
          <a:prstGeom prst="rect">
            <a:avLst/>
          </a:prstGeom>
        </p:spPr>
      </p:pic>
      <p:pic>
        <p:nvPicPr>
          <p:cNvPr id="140" name="Picture 139" descr="banana0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8504" y="5678424"/>
            <a:ext cx="228600" cy="228600"/>
          </a:xfrm>
          <a:prstGeom prst="rect">
            <a:avLst/>
          </a:prstGeom>
        </p:spPr>
      </p:pic>
      <p:cxnSp>
        <p:nvCxnSpPr>
          <p:cNvPr id="141" name="Connector 140"/>
          <p:cNvCxnSpPr/>
          <p:nvPr/>
        </p:nvCxnSpPr>
        <p:spPr>
          <a:xfrm flipV="1">
            <a:off x="743407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 141"/>
          <p:cNvCxnSpPr/>
          <p:nvPr/>
        </p:nvCxnSpPr>
        <p:spPr>
          <a:xfrm flipH="1" flipV="1">
            <a:off x="807415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" name="Picture 142" descr="cherry0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5532" y="4718304"/>
            <a:ext cx="228600" cy="228600"/>
          </a:xfrm>
          <a:prstGeom prst="rect">
            <a:avLst/>
          </a:prstGeom>
        </p:spPr>
      </p:pic>
      <p:pic>
        <p:nvPicPr>
          <p:cNvPr id="144" name="Picture 143" descr="cherry0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4132" y="4718304"/>
            <a:ext cx="228600" cy="228600"/>
          </a:xfrm>
          <a:prstGeom prst="rect">
            <a:avLst/>
          </a:prstGeom>
        </p:spPr>
      </p:pic>
      <p:pic>
        <p:nvPicPr>
          <p:cNvPr id="145" name="Picture 144" descr="cherry0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2732" y="4718304"/>
            <a:ext cx="228600" cy="228600"/>
          </a:xfrm>
          <a:prstGeom prst="rect">
            <a:avLst/>
          </a:prstGeom>
        </p:spPr>
      </p:pic>
      <p:pic>
        <p:nvPicPr>
          <p:cNvPr id="146" name="Picture 145" descr="cherry0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1172" y="5678424"/>
            <a:ext cx="228600" cy="228600"/>
          </a:xfrm>
          <a:prstGeom prst="rect">
            <a:avLst/>
          </a:prstGeom>
        </p:spPr>
      </p:pic>
      <p:pic>
        <p:nvPicPr>
          <p:cNvPr id="147" name="Picture 146" descr="cherry0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9772" y="5678424"/>
            <a:ext cx="228600" cy="228600"/>
          </a:xfrm>
          <a:prstGeom prst="rect">
            <a:avLst/>
          </a:prstGeom>
        </p:spPr>
      </p:pic>
      <p:pic>
        <p:nvPicPr>
          <p:cNvPr id="148" name="Picture 147" descr="cherry0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8372" y="5678424"/>
            <a:ext cx="228600" cy="228600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8439912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sp>
        <p:nvSpPr>
          <p:cNvPr id="150" name="文本框 149"/>
          <p:cNvSpPr txBox="1"/>
          <p:nvPr/>
        </p:nvSpPr>
        <p:spPr>
          <a:xfrm>
            <a:off x="4388288" y="6387921"/>
            <a:ext cx="4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1"/>
          <p:cNvCxnSpPr/>
          <p:nvPr/>
        </p:nvCxnSpPr>
        <p:spPr>
          <a:xfrm>
            <a:off x="52120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161288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2688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5" name="Picture 4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9" y="932688"/>
            <a:ext cx="228600" cy="228600"/>
          </a:xfrm>
          <a:prstGeom prst="rect">
            <a:avLst/>
          </a:prstGeom>
        </p:spPr>
      </p:pic>
      <p:pic>
        <p:nvPicPr>
          <p:cNvPr id="6" name="Picture 5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0" y="932688"/>
            <a:ext cx="228600" cy="228600"/>
          </a:xfrm>
          <a:prstGeom prst="rect">
            <a:avLst/>
          </a:prstGeom>
        </p:spPr>
      </p:pic>
      <p:pic>
        <p:nvPicPr>
          <p:cNvPr id="7" name="Picture 6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80" y="932688"/>
            <a:ext cx="228600" cy="228600"/>
          </a:xfrm>
          <a:prstGeom prst="rect">
            <a:avLst/>
          </a:prstGeom>
        </p:spPr>
      </p:pic>
      <p:pic>
        <p:nvPicPr>
          <p:cNvPr id="8" name="Picture 7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0" y="932688"/>
            <a:ext cx="228600" cy="228600"/>
          </a:xfrm>
          <a:prstGeom prst="rect">
            <a:avLst/>
          </a:prstGeom>
        </p:spPr>
      </p:pic>
      <p:pic>
        <p:nvPicPr>
          <p:cNvPr id="9" name="Picture 8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9" y="704088"/>
            <a:ext cx="228600" cy="228600"/>
          </a:xfrm>
          <a:prstGeom prst="rect">
            <a:avLst/>
          </a:prstGeom>
        </p:spPr>
      </p:pic>
      <p:pic>
        <p:nvPicPr>
          <p:cNvPr id="10" name="Picture 9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0" y="704088"/>
            <a:ext cx="228600" cy="228600"/>
          </a:xfrm>
          <a:prstGeom prst="rect">
            <a:avLst/>
          </a:prstGeom>
        </p:spPr>
      </p:pic>
      <p:pic>
        <p:nvPicPr>
          <p:cNvPr id="11" name="Picture 10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80" y="704088"/>
            <a:ext cx="228600" cy="228600"/>
          </a:xfrm>
          <a:prstGeom prst="rect">
            <a:avLst/>
          </a:prstGeom>
        </p:spPr>
      </p:pic>
      <p:pic>
        <p:nvPicPr>
          <p:cNvPr id="12" name="Picture 11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28" y="932688"/>
            <a:ext cx="228600" cy="228600"/>
          </a:xfrm>
          <a:prstGeom prst="rect">
            <a:avLst/>
          </a:prstGeom>
        </p:spPr>
      </p:pic>
      <p:pic>
        <p:nvPicPr>
          <p:cNvPr id="13" name="Picture 12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28" y="932688"/>
            <a:ext cx="228600" cy="228600"/>
          </a:xfrm>
          <a:prstGeom prst="rect">
            <a:avLst/>
          </a:prstGeom>
        </p:spPr>
      </p:pic>
      <p:pic>
        <p:nvPicPr>
          <p:cNvPr id="14" name="Picture 13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28" y="932688"/>
            <a:ext cx="228600" cy="228600"/>
          </a:xfrm>
          <a:prstGeom prst="rect">
            <a:avLst/>
          </a:prstGeom>
        </p:spPr>
      </p:pic>
      <p:cxnSp>
        <p:nvCxnSpPr>
          <p:cNvPr id="15" name="Connector 14"/>
          <p:cNvCxnSpPr/>
          <p:nvPr/>
        </p:nvCxnSpPr>
        <p:spPr>
          <a:xfrm>
            <a:off x="282549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H="1">
            <a:off x="3465576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6976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8" name="Picture 17" descr="banana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168" y="932688"/>
            <a:ext cx="228600" cy="228600"/>
          </a:xfrm>
          <a:prstGeom prst="rect">
            <a:avLst/>
          </a:prstGeom>
        </p:spPr>
      </p:pic>
      <p:pic>
        <p:nvPicPr>
          <p:cNvPr id="19" name="Picture 18" descr="banana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68" y="932688"/>
            <a:ext cx="228600" cy="228600"/>
          </a:xfrm>
          <a:prstGeom prst="rect">
            <a:avLst/>
          </a:prstGeom>
        </p:spPr>
      </p:pic>
      <p:pic>
        <p:nvPicPr>
          <p:cNvPr id="20" name="Picture 19" descr="banana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68" y="932688"/>
            <a:ext cx="228600" cy="228600"/>
          </a:xfrm>
          <a:prstGeom prst="rect">
            <a:avLst/>
          </a:prstGeom>
        </p:spPr>
      </p:pic>
      <p:pic>
        <p:nvPicPr>
          <p:cNvPr id="21" name="Picture 20" descr="banana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968" y="932688"/>
            <a:ext cx="228600" cy="228600"/>
          </a:xfrm>
          <a:prstGeom prst="rect">
            <a:avLst/>
          </a:prstGeom>
        </p:spPr>
      </p:pic>
      <p:pic>
        <p:nvPicPr>
          <p:cNvPr id="22" name="Picture 21" descr="banana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616" y="932688"/>
            <a:ext cx="228600" cy="228600"/>
          </a:xfrm>
          <a:prstGeom prst="rect">
            <a:avLst/>
          </a:prstGeom>
        </p:spPr>
      </p:pic>
      <p:pic>
        <p:nvPicPr>
          <p:cNvPr id="23" name="Picture 22" descr="banana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216" y="932688"/>
            <a:ext cx="228600" cy="228600"/>
          </a:xfrm>
          <a:prstGeom prst="rect">
            <a:avLst/>
          </a:prstGeom>
        </p:spPr>
      </p:pic>
      <p:cxnSp>
        <p:nvCxnSpPr>
          <p:cNvPr id="24" name="Connector 23"/>
          <p:cNvCxnSpPr/>
          <p:nvPr/>
        </p:nvCxnSpPr>
        <p:spPr>
          <a:xfrm>
            <a:off x="512978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 flipH="1">
            <a:off x="5769864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41264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27" name="Picture 26" descr="apple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884" y="932688"/>
            <a:ext cx="228600" cy="228600"/>
          </a:xfrm>
          <a:prstGeom prst="rect">
            <a:avLst/>
          </a:prstGeom>
        </p:spPr>
      </p:pic>
      <p:pic>
        <p:nvPicPr>
          <p:cNvPr id="28" name="Picture 27" descr="apple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484" y="932688"/>
            <a:ext cx="228600" cy="228600"/>
          </a:xfrm>
          <a:prstGeom prst="rect">
            <a:avLst/>
          </a:prstGeom>
        </p:spPr>
      </p:pic>
      <p:pic>
        <p:nvPicPr>
          <p:cNvPr id="29" name="Picture 28" descr="apple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084" y="932688"/>
            <a:ext cx="228600" cy="228600"/>
          </a:xfrm>
          <a:prstGeom prst="rect">
            <a:avLst/>
          </a:prstGeom>
        </p:spPr>
      </p:pic>
      <p:pic>
        <p:nvPicPr>
          <p:cNvPr id="30" name="Picture 29" descr="apple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176" y="932688"/>
            <a:ext cx="228600" cy="228600"/>
          </a:xfrm>
          <a:prstGeom prst="rect">
            <a:avLst/>
          </a:prstGeom>
        </p:spPr>
      </p:pic>
      <p:pic>
        <p:nvPicPr>
          <p:cNvPr id="31" name="Picture 30" descr="apple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76" y="932688"/>
            <a:ext cx="228600" cy="228600"/>
          </a:xfrm>
          <a:prstGeom prst="rect">
            <a:avLst/>
          </a:prstGeom>
        </p:spPr>
      </p:pic>
      <p:pic>
        <p:nvPicPr>
          <p:cNvPr id="32" name="Picture 31" descr="apple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76" y="932688"/>
            <a:ext cx="228600" cy="228600"/>
          </a:xfrm>
          <a:prstGeom prst="rect">
            <a:avLst/>
          </a:prstGeom>
        </p:spPr>
      </p:pic>
      <p:pic>
        <p:nvPicPr>
          <p:cNvPr id="33" name="Picture 32" descr="apple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976" y="932688"/>
            <a:ext cx="228600" cy="228600"/>
          </a:xfrm>
          <a:prstGeom prst="rect">
            <a:avLst/>
          </a:prstGeom>
        </p:spPr>
      </p:pic>
      <p:pic>
        <p:nvPicPr>
          <p:cNvPr id="34" name="Picture 33" descr="apple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176" y="704088"/>
            <a:ext cx="228600" cy="228600"/>
          </a:xfrm>
          <a:prstGeom prst="rect">
            <a:avLst/>
          </a:prstGeom>
        </p:spPr>
      </p:pic>
      <p:cxnSp>
        <p:nvCxnSpPr>
          <p:cNvPr id="35" name="Connector 34"/>
          <p:cNvCxnSpPr/>
          <p:nvPr/>
        </p:nvCxnSpPr>
        <p:spPr>
          <a:xfrm>
            <a:off x="743407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 flipH="1">
            <a:off x="8074152" y="1207008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845552" y="189280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sp>
        <p:nvSpPr>
          <p:cNvPr id="38" name="TextBox 37"/>
          <p:cNvSpPr txBox="1"/>
          <p:nvPr/>
        </p:nvSpPr>
        <p:spPr>
          <a:xfrm>
            <a:off x="7251192" y="795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39" name="Picture 38" descr="cherry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464" y="932688"/>
            <a:ext cx="228600" cy="228600"/>
          </a:xfrm>
          <a:prstGeom prst="rect">
            <a:avLst/>
          </a:prstGeom>
        </p:spPr>
      </p:pic>
      <p:pic>
        <p:nvPicPr>
          <p:cNvPr id="40" name="Picture 39" descr="cherry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064" y="932688"/>
            <a:ext cx="228600" cy="228600"/>
          </a:xfrm>
          <a:prstGeom prst="rect">
            <a:avLst/>
          </a:prstGeom>
        </p:spPr>
      </p:pic>
      <p:pic>
        <p:nvPicPr>
          <p:cNvPr id="41" name="Picture 40" descr="cherry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664" y="932688"/>
            <a:ext cx="228600" cy="228600"/>
          </a:xfrm>
          <a:prstGeom prst="rect">
            <a:avLst/>
          </a:prstGeom>
        </p:spPr>
      </p:pic>
      <p:pic>
        <p:nvPicPr>
          <p:cNvPr id="42" name="Picture 41" descr="cherry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264" y="932688"/>
            <a:ext cx="228600" cy="228600"/>
          </a:xfrm>
          <a:prstGeom prst="rect">
            <a:avLst/>
          </a:prstGeom>
        </p:spPr>
      </p:pic>
      <p:pic>
        <p:nvPicPr>
          <p:cNvPr id="43" name="Picture 42" descr="cherry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464" y="704088"/>
            <a:ext cx="228600" cy="228600"/>
          </a:xfrm>
          <a:prstGeom prst="rect">
            <a:avLst/>
          </a:prstGeom>
        </p:spPr>
      </p:pic>
      <p:pic>
        <p:nvPicPr>
          <p:cNvPr id="44" name="Picture 43" descr="cherry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064" y="704088"/>
            <a:ext cx="228600" cy="228600"/>
          </a:xfrm>
          <a:prstGeom prst="rect">
            <a:avLst/>
          </a:prstGeom>
        </p:spPr>
      </p:pic>
      <p:cxnSp>
        <p:nvCxnSpPr>
          <p:cNvPr id="45" name="Connector 44"/>
          <p:cNvCxnSpPr/>
          <p:nvPr/>
        </p:nvCxnSpPr>
        <p:spPr>
          <a:xfrm>
            <a:off x="52120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 flipH="1">
            <a:off x="1161288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2688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48" name="Picture 47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908" y="2825496"/>
            <a:ext cx="228600" cy="228600"/>
          </a:xfrm>
          <a:prstGeom prst="rect">
            <a:avLst/>
          </a:prstGeom>
        </p:spPr>
      </p:pic>
      <p:pic>
        <p:nvPicPr>
          <p:cNvPr id="49" name="Picture 48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600" y="2825496"/>
            <a:ext cx="228600" cy="228600"/>
          </a:xfrm>
          <a:prstGeom prst="rect">
            <a:avLst/>
          </a:prstGeom>
        </p:spPr>
      </p:pic>
      <p:pic>
        <p:nvPicPr>
          <p:cNvPr id="50" name="Picture 49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200" y="2825496"/>
            <a:ext cx="228600" cy="228600"/>
          </a:xfrm>
          <a:prstGeom prst="rect">
            <a:avLst/>
          </a:prstGeom>
        </p:spPr>
      </p:pic>
      <p:pic>
        <p:nvPicPr>
          <p:cNvPr id="51" name="Picture 50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800" y="2825496"/>
            <a:ext cx="228600" cy="228600"/>
          </a:xfrm>
          <a:prstGeom prst="rect">
            <a:avLst/>
          </a:prstGeom>
        </p:spPr>
      </p:pic>
      <p:pic>
        <p:nvPicPr>
          <p:cNvPr id="52" name="Picture 51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5400" y="2825496"/>
            <a:ext cx="228600" cy="228600"/>
          </a:xfrm>
          <a:prstGeom prst="rect">
            <a:avLst/>
          </a:prstGeom>
        </p:spPr>
      </p:pic>
      <p:pic>
        <p:nvPicPr>
          <p:cNvPr id="53" name="Picture 52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600" y="2596896"/>
            <a:ext cx="228600" cy="228600"/>
          </a:xfrm>
          <a:prstGeom prst="rect">
            <a:avLst/>
          </a:prstGeom>
        </p:spPr>
      </p:pic>
      <p:pic>
        <p:nvPicPr>
          <p:cNvPr id="54" name="Picture 53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200" y="2596896"/>
            <a:ext cx="228600" cy="228600"/>
          </a:xfrm>
          <a:prstGeom prst="rect">
            <a:avLst/>
          </a:prstGeom>
        </p:spPr>
      </p:pic>
      <p:pic>
        <p:nvPicPr>
          <p:cNvPr id="55" name="Picture 54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800" y="2596896"/>
            <a:ext cx="228600" cy="228600"/>
          </a:xfrm>
          <a:prstGeom prst="rect">
            <a:avLst/>
          </a:prstGeom>
        </p:spPr>
      </p:pic>
      <p:cxnSp>
        <p:nvCxnSpPr>
          <p:cNvPr id="56" name="Connector 55"/>
          <p:cNvCxnSpPr/>
          <p:nvPr/>
        </p:nvCxnSpPr>
        <p:spPr>
          <a:xfrm>
            <a:off x="282549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 56"/>
          <p:cNvCxnSpPr/>
          <p:nvPr/>
        </p:nvCxnSpPr>
        <p:spPr>
          <a:xfrm flipH="1">
            <a:off x="3465576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36976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59" name="Picture 58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168" y="2825496"/>
            <a:ext cx="228600" cy="228600"/>
          </a:xfrm>
          <a:prstGeom prst="rect">
            <a:avLst/>
          </a:prstGeom>
        </p:spPr>
      </p:pic>
      <p:pic>
        <p:nvPicPr>
          <p:cNvPr id="60" name="Picture 59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3768" y="2825496"/>
            <a:ext cx="228600" cy="228600"/>
          </a:xfrm>
          <a:prstGeom prst="rect">
            <a:avLst/>
          </a:prstGeom>
        </p:spPr>
      </p:pic>
      <p:pic>
        <p:nvPicPr>
          <p:cNvPr id="61" name="Picture 60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368" y="2825496"/>
            <a:ext cx="228600" cy="228600"/>
          </a:xfrm>
          <a:prstGeom prst="rect">
            <a:avLst/>
          </a:prstGeom>
        </p:spPr>
      </p:pic>
      <p:pic>
        <p:nvPicPr>
          <p:cNvPr id="62" name="Picture 61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0968" y="2825496"/>
            <a:ext cx="228600" cy="228600"/>
          </a:xfrm>
          <a:prstGeom prst="rect">
            <a:avLst/>
          </a:prstGeom>
        </p:spPr>
      </p:pic>
      <p:pic>
        <p:nvPicPr>
          <p:cNvPr id="63" name="Picture 62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5616" y="2825496"/>
            <a:ext cx="228600" cy="228600"/>
          </a:xfrm>
          <a:prstGeom prst="rect">
            <a:avLst/>
          </a:prstGeom>
        </p:spPr>
      </p:pic>
      <p:pic>
        <p:nvPicPr>
          <p:cNvPr id="64" name="Picture 63" descr="cake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4216" y="2825496"/>
            <a:ext cx="228600" cy="228600"/>
          </a:xfrm>
          <a:prstGeom prst="rect">
            <a:avLst/>
          </a:prstGeom>
        </p:spPr>
      </p:pic>
      <p:cxnSp>
        <p:nvCxnSpPr>
          <p:cNvPr id="65" name="Connector 64"/>
          <p:cNvCxnSpPr/>
          <p:nvPr/>
        </p:nvCxnSpPr>
        <p:spPr>
          <a:xfrm>
            <a:off x="512978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 65"/>
          <p:cNvCxnSpPr/>
          <p:nvPr/>
        </p:nvCxnSpPr>
        <p:spPr>
          <a:xfrm flipH="1">
            <a:off x="5769864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541264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sp>
        <p:nvSpPr>
          <p:cNvPr id="68" name="TextBox 67"/>
          <p:cNvSpPr txBox="1"/>
          <p:nvPr/>
        </p:nvSpPr>
        <p:spPr>
          <a:xfrm>
            <a:off x="4946904" y="268833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69" name="Picture 68" descr="ice-cream0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8176" y="2825496"/>
            <a:ext cx="228600" cy="228600"/>
          </a:xfrm>
          <a:prstGeom prst="rect">
            <a:avLst/>
          </a:prstGeom>
        </p:spPr>
      </p:pic>
      <p:pic>
        <p:nvPicPr>
          <p:cNvPr id="70" name="Picture 69" descr="ice-cream0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6776" y="2825496"/>
            <a:ext cx="228600" cy="228600"/>
          </a:xfrm>
          <a:prstGeom prst="rect">
            <a:avLst/>
          </a:prstGeom>
        </p:spPr>
      </p:pic>
      <p:pic>
        <p:nvPicPr>
          <p:cNvPr id="71" name="Picture 70" descr="ice-cream0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5376" y="2825496"/>
            <a:ext cx="228600" cy="228600"/>
          </a:xfrm>
          <a:prstGeom prst="rect">
            <a:avLst/>
          </a:prstGeom>
        </p:spPr>
      </p:pic>
      <p:pic>
        <p:nvPicPr>
          <p:cNvPr id="72" name="Picture 71" descr="ice-cream0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3976" y="2825496"/>
            <a:ext cx="228600" cy="228600"/>
          </a:xfrm>
          <a:prstGeom prst="rect">
            <a:avLst/>
          </a:prstGeom>
        </p:spPr>
      </p:pic>
      <p:pic>
        <p:nvPicPr>
          <p:cNvPr id="73" name="Picture 72" descr="ice-cream0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8176" y="2596896"/>
            <a:ext cx="228600" cy="228600"/>
          </a:xfrm>
          <a:prstGeom prst="rect">
            <a:avLst/>
          </a:prstGeom>
        </p:spPr>
      </p:pic>
      <p:pic>
        <p:nvPicPr>
          <p:cNvPr id="74" name="Picture 73" descr="ice-cream0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6776" y="2596896"/>
            <a:ext cx="228600" cy="228600"/>
          </a:xfrm>
          <a:prstGeom prst="rect">
            <a:avLst/>
          </a:prstGeom>
        </p:spPr>
      </p:pic>
      <p:cxnSp>
        <p:nvCxnSpPr>
          <p:cNvPr id="75" name="Connector 74"/>
          <p:cNvCxnSpPr/>
          <p:nvPr/>
        </p:nvCxnSpPr>
        <p:spPr>
          <a:xfrm>
            <a:off x="743407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 flipH="1">
            <a:off x="8074152" y="3099816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45552" y="378561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78" name="Picture 77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472" y="2825496"/>
            <a:ext cx="228600" cy="228600"/>
          </a:xfrm>
          <a:prstGeom prst="rect">
            <a:avLst/>
          </a:prstGeom>
        </p:spPr>
      </p:pic>
      <p:pic>
        <p:nvPicPr>
          <p:cNvPr id="79" name="Picture 78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072" y="2825496"/>
            <a:ext cx="228600" cy="228600"/>
          </a:xfrm>
          <a:prstGeom prst="rect">
            <a:avLst/>
          </a:prstGeom>
        </p:spPr>
      </p:pic>
      <p:pic>
        <p:nvPicPr>
          <p:cNvPr id="80" name="Picture 79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892" y="2825496"/>
            <a:ext cx="228600" cy="228600"/>
          </a:xfrm>
          <a:prstGeom prst="rect">
            <a:avLst/>
          </a:prstGeom>
        </p:spPr>
      </p:pic>
      <p:pic>
        <p:nvPicPr>
          <p:cNvPr id="81" name="Picture 80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492" y="2825496"/>
            <a:ext cx="228600" cy="228600"/>
          </a:xfrm>
          <a:prstGeom prst="rect">
            <a:avLst/>
          </a:prstGeom>
        </p:spPr>
      </p:pic>
      <p:pic>
        <p:nvPicPr>
          <p:cNvPr id="82" name="Picture 81" descr="appl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092" y="2825496"/>
            <a:ext cx="228600" cy="228600"/>
          </a:xfrm>
          <a:prstGeom prst="rect">
            <a:avLst/>
          </a:prstGeom>
        </p:spPr>
      </p:pic>
      <p:cxnSp>
        <p:nvCxnSpPr>
          <p:cNvPr id="83" name="Connector 82"/>
          <p:cNvCxnSpPr/>
          <p:nvPr/>
        </p:nvCxnSpPr>
        <p:spPr>
          <a:xfrm>
            <a:off x="52120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 flipH="1">
            <a:off x="1161288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32688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86" name="Picture 85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9119" y="4718304"/>
            <a:ext cx="228600" cy="228600"/>
          </a:xfrm>
          <a:prstGeom prst="rect">
            <a:avLst/>
          </a:prstGeom>
        </p:spPr>
      </p:pic>
      <p:pic>
        <p:nvPicPr>
          <p:cNvPr id="87" name="Picture 86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480" y="4718304"/>
            <a:ext cx="228600" cy="228600"/>
          </a:xfrm>
          <a:prstGeom prst="rect">
            <a:avLst/>
          </a:prstGeom>
        </p:spPr>
      </p:pic>
      <p:pic>
        <p:nvPicPr>
          <p:cNvPr id="88" name="Picture 87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80" y="4718304"/>
            <a:ext cx="228600" cy="228600"/>
          </a:xfrm>
          <a:prstGeom prst="rect">
            <a:avLst/>
          </a:prstGeom>
        </p:spPr>
      </p:pic>
      <p:pic>
        <p:nvPicPr>
          <p:cNvPr id="89" name="Picture 88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80" y="4718304"/>
            <a:ext cx="228600" cy="228600"/>
          </a:xfrm>
          <a:prstGeom prst="rect">
            <a:avLst/>
          </a:prstGeom>
        </p:spPr>
      </p:pic>
      <p:pic>
        <p:nvPicPr>
          <p:cNvPr id="90" name="Picture 89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9119" y="4489704"/>
            <a:ext cx="228600" cy="228600"/>
          </a:xfrm>
          <a:prstGeom prst="rect">
            <a:avLst/>
          </a:prstGeom>
        </p:spPr>
      </p:pic>
      <p:pic>
        <p:nvPicPr>
          <p:cNvPr id="91" name="Picture 90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480" y="4489704"/>
            <a:ext cx="228600" cy="228600"/>
          </a:xfrm>
          <a:prstGeom prst="rect">
            <a:avLst/>
          </a:prstGeom>
        </p:spPr>
      </p:pic>
      <p:pic>
        <p:nvPicPr>
          <p:cNvPr id="92" name="Picture 91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600" y="4718304"/>
            <a:ext cx="228600" cy="228600"/>
          </a:xfrm>
          <a:prstGeom prst="rect">
            <a:avLst/>
          </a:prstGeom>
        </p:spPr>
      </p:pic>
      <p:pic>
        <p:nvPicPr>
          <p:cNvPr id="93" name="Picture 92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200" y="4718304"/>
            <a:ext cx="228600" cy="228600"/>
          </a:xfrm>
          <a:prstGeom prst="rect">
            <a:avLst/>
          </a:prstGeom>
        </p:spPr>
      </p:pic>
      <p:pic>
        <p:nvPicPr>
          <p:cNvPr id="94" name="Picture 93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800" y="4718304"/>
            <a:ext cx="228600" cy="228600"/>
          </a:xfrm>
          <a:prstGeom prst="rect">
            <a:avLst/>
          </a:prstGeom>
        </p:spPr>
      </p:pic>
      <p:pic>
        <p:nvPicPr>
          <p:cNvPr id="95" name="Picture 94" descr="ice-cream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5400" y="4718304"/>
            <a:ext cx="228600" cy="228600"/>
          </a:xfrm>
          <a:prstGeom prst="rect">
            <a:avLst/>
          </a:prstGeom>
        </p:spPr>
      </p:pic>
      <p:cxnSp>
        <p:nvCxnSpPr>
          <p:cNvPr id="96" name="Connector 95"/>
          <p:cNvCxnSpPr/>
          <p:nvPr/>
        </p:nvCxnSpPr>
        <p:spPr>
          <a:xfrm>
            <a:off x="282549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 flipH="1">
            <a:off x="3465576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236976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99" name="Picture 98" descr="banana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896" y="4718304"/>
            <a:ext cx="228600" cy="228600"/>
          </a:xfrm>
          <a:prstGeom prst="rect">
            <a:avLst/>
          </a:prstGeom>
        </p:spPr>
      </p:pic>
      <p:pic>
        <p:nvPicPr>
          <p:cNvPr id="100" name="Picture 99" descr="banana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496" y="4718304"/>
            <a:ext cx="228600" cy="228600"/>
          </a:xfrm>
          <a:prstGeom prst="rect">
            <a:avLst/>
          </a:prstGeom>
        </p:spPr>
      </p:pic>
      <p:pic>
        <p:nvPicPr>
          <p:cNvPr id="101" name="Picture 100" descr="banana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316" y="4718304"/>
            <a:ext cx="228600" cy="228600"/>
          </a:xfrm>
          <a:prstGeom prst="rect">
            <a:avLst/>
          </a:prstGeom>
        </p:spPr>
      </p:pic>
      <p:pic>
        <p:nvPicPr>
          <p:cNvPr id="102" name="Picture 101" descr="banana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916" y="4718304"/>
            <a:ext cx="228600" cy="228600"/>
          </a:xfrm>
          <a:prstGeom prst="rect">
            <a:avLst/>
          </a:prstGeom>
        </p:spPr>
      </p:pic>
      <p:pic>
        <p:nvPicPr>
          <p:cNvPr id="103" name="Picture 102" descr="banana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516" y="4718304"/>
            <a:ext cx="228600" cy="228600"/>
          </a:xfrm>
          <a:prstGeom prst="rect">
            <a:avLst/>
          </a:prstGeom>
        </p:spPr>
      </p:pic>
      <p:cxnSp>
        <p:nvCxnSpPr>
          <p:cNvPr id="104" name="Connector 103"/>
          <p:cNvCxnSpPr/>
          <p:nvPr/>
        </p:nvCxnSpPr>
        <p:spPr>
          <a:xfrm>
            <a:off x="512978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 104"/>
          <p:cNvCxnSpPr/>
          <p:nvPr/>
        </p:nvCxnSpPr>
        <p:spPr>
          <a:xfrm flipH="1">
            <a:off x="5769864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541264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07" name="Picture 106" descr="cak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6884" y="4718304"/>
            <a:ext cx="228600" cy="228600"/>
          </a:xfrm>
          <a:prstGeom prst="rect">
            <a:avLst/>
          </a:prstGeom>
        </p:spPr>
      </p:pic>
      <p:pic>
        <p:nvPicPr>
          <p:cNvPr id="108" name="Picture 107" descr="cak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5484" y="4718304"/>
            <a:ext cx="228600" cy="228600"/>
          </a:xfrm>
          <a:prstGeom prst="rect">
            <a:avLst/>
          </a:prstGeom>
        </p:spPr>
      </p:pic>
      <p:pic>
        <p:nvPicPr>
          <p:cNvPr id="109" name="Picture 108" descr="cake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4084" y="4718304"/>
            <a:ext cx="228600" cy="228600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6135624" y="45811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111" name="Connector 110"/>
          <p:cNvCxnSpPr/>
          <p:nvPr/>
        </p:nvCxnSpPr>
        <p:spPr>
          <a:xfrm>
            <a:off x="743407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 111"/>
          <p:cNvCxnSpPr/>
          <p:nvPr/>
        </p:nvCxnSpPr>
        <p:spPr>
          <a:xfrm flipH="1">
            <a:off x="8074152" y="4992624"/>
            <a:ext cx="548640" cy="64008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845552" y="5678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endParaRPr/>
          </a:p>
        </p:txBody>
      </p:sp>
      <p:pic>
        <p:nvPicPr>
          <p:cNvPr id="114" name="Picture 113" descr="banana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3744" y="4718304"/>
            <a:ext cx="228600" cy="228600"/>
          </a:xfrm>
          <a:prstGeom prst="rect">
            <a:avLst/>
          </a:prstGeom>
        </p:spPr>
      </p:pic>
      <p:pic>
        <p:nvPicPr>
          <p:cNvPr id="115" name="Picture 114" descr="banana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2344" y="4718304"/>
            <a:ext cx="228600" cy="228600"/>
          </a:xfrm>
          <a:prstGeom prst="rect">
            <a:avLst/>
          </a:prstGeom>
        </p:spPr>
      </p:pic>
      <p:pic>
        <p:nvPicPr>
          <p:cNvPr id="116" name="Picture 115" descr="banana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0944" y="4718304"/>
            <a:ext cx="228600" cy="228600"/>
          </a:xfrm>
          <a:prstGeom prst="rect">
            <a:avLst/>
          </a:prstGeom>
        </p:spPr>
      </p:pic>
      <p:pic>
        <p:nvPicPr>
          <p:cNvPr id="117" name="Picture 116" descr="banana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9544" y="4718304"/>
            <a:ext cx="228600" cy="228600"/>
          </a:xfrm>
          <a:prstGeom prst="rect">
            <a:avLst/>
          </a:prstGeom>
        </p:spPr>
      </p:pic>
      <p:pic>
        <p:nvPicPr>
          <p:cNvPr id="118" name="Picture 117" descr="banana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3744" y="4489704"/>
            <a:ext cx="228600" cy="228600"/>
          </a:xfrm>
          <a:prstGeom prst="rect">
            <a:avLst/>
          </a:prstGeom>
        </p:spPr>
      </p:pic>
      <p:pic>
        <p:nvPicPr>
          <p:cNvPr id="119" name="Picture 118" descr="banana0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8492" y="4718304"/>
            <a:ext cx="228600" cy="228600"/>
          </a:xfrm>
          <a:prstGeom prst="rect">
            <a:avLst/>
          </a:prstGeom>
        </p:spPr>
      </p:pic>
      <p:sp>
        <p:nvSpPr>
          <p:cNvPr id="120" name="文本框 119"/>
          <p:cNvSpPr txBox="1"/>
          <p:nvPr/>
        </p:nvSpPr>
        <p:spPr>
          <a:xfrm>
            <a:off x="4357116" y="6387921"/>
            <a:ext cx="4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全屏显示(4:3)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刘 浩</cp:lastModifiedBy>
  <cp:revision>3</cp:revision>
  <cp:lastPrinted>2020-06-28T12:08:36Z</cp:lastPrinted>
  <dcterms:created xsi:type="dcterms:W3CDTF">2013-01-27T09:14:16Z</dcterms:created>
  <dcterms:modified xsi:type="dcterms:W3CDTF">2020-06-28T12:09:03Z</dcterms:modified>
  <cp:category/>
</cp:coreProperties>
</file>