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89750" cy="9671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 flipV="1"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932688"/>
            <a:ext cx="228600" cy="228600"/>
          </a:xfrm>
          <a:prstGeom prst="rect">
            <a:avLst/>
          </a:prstGeom>
        </p:spPr>
      </p:pic>
      <p:pic>
        <p:nvPicPr>
          <p:cNvPr id="5" name="Picture 4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932688"/>
            <a:ext cx="228600" cy="228600"/>
          </a:xfrm>
          <a:prstGeom prst="rect">
            <a:avLst/>
          </a:prstGeom>
        </p:spPr>
      </p:pic>
      <p:pic>
        <p:nvPicPr>
          <p:cNvPr id="6" name="Picture 5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932688"/>
            <a:ext cx="228600" cy="228600"/>
          </a:xfrm>
          <a:prstGeom prst="rect">
            <a:avLst/>
          </a:prstGeom>
        </p:spPr>
      </p:pic>
      <p:pic>
        <p:nvPicPr>
          <p:cNvPr id="7" name="Picture 6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932688"/>
            <a:ext cx="228600" cy="228600"/>
          </a:xfrm>
          <a:prstGeom prst="rect">
            <a:avLst/>
          </a:prstGeom>
        </p:spPr>
      </p:pic>
      <p:pic>
        <p:nvPicPr>
          <p:cNvPr id="8" name="Picture 7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704088"/>
            <a:ext cx="228600" cy="228600"/>
          </a:xfrm>
          <a:prstGeom prst="rect">
            <a:avLst/>
          </a:prstGeom>
        </p:spPr>
      </p:pic>
      <p:pic>
        <p:nvPicPr>
          <p:cNvPr id="9" name="Picture 8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704088"/>
            <a:ext cx="228600" cy="228600"/>
          </a:xfrm>
          <a:prstGeom prst="rect">
            <a:avLst/>
          </a:prstGeom>
        </p:spPr>
      </p:pic>
      <p:pic>
        <p:nvPicPr>
          <p:cNvPr id="10" name="Picture 9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704088"/>
            <a:ext cx="228600" cy="228600"/>
          </a:xfrm>
          <a:prstGeom prst="rect">
            <a:avLst/>
          </a:prstGeom>
        </p:spPr>
      </p:pic>
      <p:pic>
        <p:nvPicPr>
          <p:cNvPr id="11" name="Picture 10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704088"/>
            <a:ext cx="228600" cy="228600"/>
          </a:xfrm>
          <a:prstGeom prst="rect">
            <a:avLst/>
          </a:prstGeom>
        </p:spPr>
      </p:pic>
      <p:pic>
        <p:nvPicPr>
          <p:cNvPr id="12" name="Picture 11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475488"/>
            <a:ext cx="228600" cy="228600"/>
          </a:xfrm>
          <a:prstGeom prst="rect">
            <a:avLst/>
          </a:prstGeom>
        </p:spPr>
      </p:pic>
      <p:pic>
        <p:nvPicPr>
          <p:cNvPr id="13" name="Picture 12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9" y="1892808"/>
            <a:ext cx="228600" cy="228600"/>
          </a:xfrm>
          <a:prstGeom prst="rect">
            <a:avLst/>
          </a:prstGeom>
        </p:spPr>
      </p:pic>
      <p:pic>
        <p:nvPicPr>
          <p:cNvPr id="14" name="Picture 13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" y="1892808"/>
            <a:ext cx="228600" cy="228600"/>
          </a:xfrm>
          <a:prstGeom prst="rect">
            <a:avLst/>
          </a:prstGeom>
        </p:spPr>
      </p:pic>
      <p:pic>
        <p:nvPicPr>
          <p:cNvPr id="15" name="Picture 14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0" y="1892808"/>
            <a:ext cx="228600" cy="228600"/>
          </a:xfrm>
          <a:prstGeom prst="rect">
            <a:avLst/>
          </a:prstGeom>
        </p:spPr>
      </p:pic>
      <p:pic>
        <p:nvPicPr>
          <p:cNvPr id="16" name="Picture 15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0" y="1892808"/>
            <a:ext cx="228600" cy="228600"/>
          </a:xfrm>
          <a:prstGeom prst="rect">
            <a:avLst/>
          </a:prstGeom>
        </p:spPr>
      </p:pic>
      <p:pic>
        <p:nvPicPr>
          <p:cNvPr id="17" name="Picture 16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9" y="2121408"/>
            <a:ext cx="228600" cy="228600"/>
          </a:xfrm>
          <a:prstGeom prst="rect">
            <a:avLst/>
          </a:prstGeom>
        </p:spPr>
      </p:pic>
      <p:pic>
        <p:nvPicPr>
          <p:cNvPr id="18" name="Picture 17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" y="2121408"/>
            <a:ext cx="228600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27048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20" name="Connector 19"/>
          <p:cNvCxnSpPr/>
          <p:nvPr/>
        </p:nvCxnSpPr>
        <p:spPr>
          <a:xfrm flipV="1"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 flipH="1" flipV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932688"/>
            <a:ext cx="228600" cy="228600"/>
          </a:xfrm>
          <a:prstGeom prst="rect">
            <a:avLst/>
          </a:prstGeom>
        </p:spPr>
      </p:pic>
      <p:pic>
        <p:nvPicPr>
          <p:cNvPr id="23" name="Picture 22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932688"/>
            <a:ext cx="228600" cy="228600"/>
          </a:xfrm>
          <a:prstGeom prst="rect">
            <a:avLst/>
          </a:prstGeom>
        </p:spPr>
      </p:pic>
      <p:pic>
        <p:nvPicPr>
          <p:cNvPr id="24" name="Picture 23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28" y="932688"/>
            <a:ext cx="228600" cy="228600"/>
          </a:xfrm>
          <a:prstGeom prst="rect">
            <a:avLst/>
          </a:prstGeom>
        </p:spPr>
      </p:pic>
      <p:pic>
        <p:nvPicPr>
          <p:cNvPr id="25" name="Picture 24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8" y="932688"/>
            <a:ext cx="228600" cy="228600"/>
          </a:xfrm>
          <a:prstGeom prst="rect">
            <a:avLst/>
          </a:prstGeom>
        </p:spPr>
      </p:pic>
      <p:pic>
        <p:nvPicPr>
          <p:cNvPr id="26" name="Picture 25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704088"/>
            <a:ext cx="228600" cy="228600"/>
          </a:xfrm>
          <a:prstGeom prst="rect">
            <a:avLst/>
          </a:prstGeom>
        </p:spPr>
      </p:pic>
      <p:pic>
        <p:nvPicPr>
          <p:cNvPr id="27" name="Picture 26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704088"/>
            <a:ext cx="228600" cy="228600"/>
          </a:xfrm>
          <a:prstGeom prst="rect">
            <a:avLst/>
          </a:prstGeom>
        </p:spPr>
      </p:pic>
      <p:pic>
        <p:nvPicPr>
          <p:cNvPr id="28" name="Picture 27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28" y="704088"/>
            <a:ext cx="228600" cy="228600"/>
          </a:xfrm>
          <a:prstGeom prst="rect">
            <a:avLst/>
          </a:prstGeom>
        </p:spPr>
      </p:pic>
      <p:pic>
        <p:nvPicPr>
          <p:cNvPr id="29" name="Picture 28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8" y="704088"/>
            <a:ext cx="228600" cy="228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642615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31" name="Picture 30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88" y="1892808"/>
            <a:ext cx="228600" cy="228600"/>
          </a:xfrm>
          <a:prstGeom prst="rect">
            <a:avLst/>
          </a:prstGeom>
        </p:spPr>
      </p:pic>
      <p:pic>
        <p:nvPicPr>
          <p:cNvPr id="32" name="Picture 31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488" y="1892808"/>
            <a:ext cx="228600" cy="228600"/>
          </a:xfrm>
          <a:prstGeom prst="rect">
            <a:avLst/>
          </a:prstGeom>
        </p:spPr>
      </p:pic>
      <p:pic>
        <p:nvPicPr>
          <p:cNvPr id="33" name="Picture 32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88" y="1892808"/>
            <a:ext cx="228600" cy="228600"/>
          </a:xfrm>
          <a:prstGeom prst="rect">
            <a:avLst/>
          </a:prstGeom>
        </p:spPr>
      </p:pic>
      <p:pic>
        <p:nvPicPr>
          <p:cNvPr id="34" name="Picture 33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88" y="1892808"/>
            <a:ext cx="228600" cy="228600"/>
          </a:xfrm>
          <a:prstGeom prst="rect">
            <a:avLst/>
          </a:prstGeom>
        </p:spPr>
      </p:pic>
      <p:cxnSp>
        <p:nvCxnSpPr>
          <p:cNvPr id="35" name="Connector 34"/>
          <p:cNvCxnSpPr/>
          <p:nvPr/>
        </p:nvCxnSpPr>
        <p:spPr>
          <a:xfrm flipV="1"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 flipH="1" flipV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816" y="932688"/>
            <a:ext cx="228600" cy="228600"/>
          </a:xfrm>
          <a:prstGeom prst="rect">
            <a:avLst/>
          </a:prstGeom>
        </p:spPr>
      </p:pic>
      <p:pic>
        <p:nvPicPr>
          <p:cNvPr id="38" name="Picture 37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416" y="932688"/>
            <a:ext cx="228600" cy="228600"/>
          </a:xfrm>
          <a:prstGeom prst="rect">
            <a:avLst/>
          </a:prstGeom>
        </p:spPr>
      </p:pic>
      <p:pic>
        <p:nvPicPr>
          <p:cNvPr id="39" name="Picture 38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16" y="932688"/>
            <a:ext cx="228600" cy="228600"/>
          </a:xfrm>
          <a:prstGeom prst="rect">
            <a:avLst/>
          </a:prstGeom>
        </p:spPr>
      </p:pic>
      <p:pic>
        <p:nvPicPr>
          <p:cNvPr id="40" name="Picture 39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616" y="932688"/>
            <a:ext cx="228600" cy="2286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946904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42" name="Picture 41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904" y="1892808"/>
            <a:ext cx="228600" cy="228600"/>
          </a:xfrm>
          <a:prstGeom prst="rect">
            <a:avLst/>
          </a:prstGeom>
        </p:spPr>
      </p:pic>
      <p:pic>
        <p:nvPicPr>
          <p:cNvPr id="43" name="Picture 42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504" y="1892808"/>
            <a:ext cx="228600" cy="228600"/>
          </a:xfrm>
          <a:prstGeom prst="rect">
            <a:avLst/>
          </a:prstGeom>
        </p:spPr>
      </p:pic>
      <p:cxnSp>
        <p:nvCxnSpPr>
          <p:cNvPr id="44" name="Connector 43"/>
          <p:cNvCxnSpPr/>
          <p:nvPr/>
        </p:nvCxnSpPr>
        <p:spPr>
          <a:xfrm flipV="1"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 flipH="1" flipV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banana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04" y="932688"/>
            <a:ext cx="228600" cy="228600"/>
          </a:xfrm>
          <a:prstGeom prst="rect">
            <a:avLst/>
          </a:prstGeom>
        </p:spPr>
      </p:pic>
      <p:pic>
        <p:nvPicPr>
          <p:cNvPr id="47" name="Picture 46" descr="banana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704" y="932688"/>
            <a:ext cx="228600" cy="228600"/>
          </a:xfrm>
          <a:prstGeom prst="rect">
            <a:avLst/>
          </a:prstGeom>
        </p:spPr>
      </p:pic>
      <p:pic>
        <p:nvPicPr>
          <p:cNvPr id="48" name="Picture 47" descr="banana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304" y="932688"/>
            <a:ext cx="228600" cy="228600"/>
          </a:xfrm>
          <a:prstGeom prst="rect">
            <a:avLst/>
          </a:prstGeom>
        </p:spPr>
      </p:pic>
      <p:pic>
        <p:nvPicPr>
          <p:cNvPr id="49" name="Picture 48" descr="banana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904" y="932688"/>
            <a:ext cx="228600" cy="228600"/>
          </a:xfrm>
          <a:prstGeom prst="rect">
            <a:avLst/>
          </a:prstGeom>
        </p:spPr>
      </p:pic>
      <p:pic>
        <p:nvPicPr>
          <p:cNvPr id="50" name="Picture 49" descr="banana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04" y="704088"/>
            <a:ext cx="228600" cy="2286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51192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2" name="Picture 51" descr="banana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464" y="1892808"/>
            <a:ext cx="228600" cy="228600"/>
          </a:xfrm>
          <a:prstGeom prst="rect">
            <a:avLst/>
          </a:prstGeom>
        </p:spPr>
      </p:pic>
      <p:pic>
        <p:nvPicPr>
          <p:cNvPr id="53" name="Picture 52" descr="banana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064" y="1892808"/>
            <a:ext cx="228600" cy="228600"/>
          </a:xfrm>
          <a:prstGeom prst="rect">
            <a:avLst/>
          </a:prstGeom>
        </p:spPr>
      </p:pic>
      <p:pic>
        <p:nvPicPr>
          <p:cNvPr id="54" name="Picture 53" descr="banana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64" y="1892808"/>
            <a:ext cx="228600" cy="228600"/>
          </a:xfrm>
          <a:prstGeom prst="rect">
            <a:avLst/>
          </a:prstGeom>
        </p:spPr>
      </p:pic>
      <p:pic>
        <p:nvPicPr>
          <p:cNvPr id="55" name="Picture 54" descr="banana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264" y="1892808"/>
            <a:ext cx="228600" cy="228600"/>
          </a:xfrm>
          <a:prstGeom prst="rect">
            <a:avLst/>
          </a:prstGeom>
        </p:spPr>
      </p:pic>
      <p:pic>
        <p:nvPicPr>
          <p:cNvPr id="56" name="Picture 55" descr="banana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464" y="2121408"/>
            <a:ext cx="228600" cy="228600"/>
          </a:xfrm>
          <a:prstGeom prst="rect">
            <a:avLst/>
          </a:prstGeom>
        </p:spPr>
      </p:pic>
      <p:cxnSp>
        <p:nvCxnSpPr>
          <p:cNvPr id="57" name="Connector 56"/>
          <p:cNvCxnSpPr/>
          <p:nvPr/>
        </p:nvCxnSpPr>
        <p:spPr>
          <a:xfrm flipV="1"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0" y="2825496"/>
            <a:ext cx="228600" cy="228600"/>
          </a:xfrm>
          <a:prstGeom prst="rect">
            <a:avLst/>
          </a:prstGeom>
        </p:spPr>
      </p:pic>
      <p:pic>
        <p:nvPicPr>
          <p:cNvPr id="60" name="Picture 59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0" y="2825496"/>
            <a:ext cx="228600" cy="228600"/>
          </a:xfrm>
          <a:prstGeom prst="rect">
            <a:avLst/>
          </a:prstGeom>
        </p:spPr>
      </p:pic>
      <p:pic>
        <p:nvPicPr>
          <p:cNvPr id="61" name="Picture 60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40" y="2825496"/>
            <a:ext cx="228600" cy="228600"/>
          </a:xfrm>
          <a:prstGeom prst="rect">
            <a:avLst/>
          </a:prstGeom>
        </p:spPr>
      </p:pic>
      <p:pic>
        <p:nvPicPr>
          <p:cNvPr id="62" name="Picture 61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40" y="2825496"/>
            <a:ext cx="228600" cy="228600"/>
          </a:xfrm>
          <a:prstGeom prst="rect">
            <a:avLst/>
          </a:prstGeom>
        </p:spPr>
      </p:pic>
      <p:pic>
        <p:nvPicPr>
          <p:cNvPr id="63" name="Picture 62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0" y="2596896"/>
            <a:ext cx="228600" cy="228600"/>
          </a:xfrm>
          <a:prstGeom prst="rect">
            <a:avLst/>
          </a:prstGeom>
        </p:spPr>
      </p:pic>
      <p:pic>
        <p:nvPicPr>
          <p:cNvPr id="64" name="Picture 63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0" y="2596896"/>
            <a:ext cx="228600" cy="228600"/>
          </a:xfrm>
          <a:prstGeom prst="rect">
            <a:avLst/>
          </a:prstGeom>
        </p:spPr>
      </p:pic>
      <p:pic>
        <p:nvPicPr>
          <p:cNvPr id="65" name="Picture 64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119" y="3785616"/>
            <a:ext cx="228600" cy="228600"/>
          </a:xfrm>
          <a:prstGeom prst="rect">
            <a:avLst/>
          </a:prstGeom>
        </p:spPr>
      </p:pic>
      <p:pic>
        <p:nvPicPr>
          <p:cNvPr id="66" name="Picture 65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80" y="3785616"/>
            <a:ext cx="228600" cy="228600"/>
          </a:xfrm>
          <a:prstGeom prst="rect">
            <a:avLst/>
          </a:prstGeom>
        </p:spPr>
      </p:pic>
      <p:pic>
        <p:nvPicPr>
          <p:cNvPr id="67" name="Picture 66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80" y="3785616"/>
            <a:ext cx="228600" cy="228600"/>
          </a:xfrm>
          <a:prstGeom prst="rect">
            <a:avLst/>
          </a:prstGeom>
        </p:spPr>
      </p:pic>
      <p:pic>
        <p:nvPicPr>
          <p:cNvPr id="68" name="Picture 67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0" y="3785616"/>
            <a:ext cx="228600" cy="2286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527048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70" name="Connector 69"/>
          <p:cNvCxnSpPr/>
          <p:nvPr/>
        </p:nvCxnSpPr>
        <p:spPr>
          <a:xfrm flipV="1"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 flipH="1" flipV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28" y="2825496"/>
            <a:ext cx="228600" cy="228600"/>
          </a:xfrm>
          <a:prstGeom prst="rect">
            <a:avLst/>
          </a:prstGeom>
        </p:spPr>
      </p:pic>
      <p:pic>
        <p:nvPicPr>
          <p:cNvPr id="73" name="Picture 72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28" y="2825496"/>
            <a:ext cx="228600" cy="228600"/>
          </a:xfrm>
          <a:prstGeom prst="rect">
            <a:avLst/>
          </a:prstGeom>
        </p:spPr>
      </p:pic>
      <p:pic>
        <p:nvPicPr>
          <p:cNvPr id="74" name="Picture 73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728" y="2825496"/>
            <a:ext cx="228600" cy="228600"/>
          </a:xfrm>
          <a:prstGeom prst="rect">
            <a:avLst/>
          </a:prstGeom>
        </p:spPr>
      </p:pic>
      <p:pic>
        <p:nvPicPr>
          <p:cNvPr id="75" name="Picture 74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328" y="2825496"/>
            <a:ext cx="228600" cy="228600"/>
          </a:xfrm>
          <a:prstGeom prst="rect">
            <a:avLst/>
          </a:prstGeom>
        </p:spPr>
      </p:pic>
      <p:pic>
        <p:nvPicPr>
          <p:cNvPr id="76" name="Picture 75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28" y="2596896"/>
            <a:ext cx="228600" cy="228600"/>
          </a:xfrm>
          <a:prstGeom prst="rect">
            <a:avLst/>
          </a:prstGeom>
        </p:spPr>
      </p:pic>
      <p:pic>
        <p:nvPicPr>
          <p:cNvPr id="77" name="Picture 76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28" y="2596896"/>
            <a:ext cx="228600" cy="228600"/>
          </a:xfrm>
          <a:prstGeom prst="rect">
            <a:avLst/>
          </a:prstGeom>
        </p:spPr>
      </p:pic>
      <p:pic>
        <p:nvPicPr>
          <p:cNvPr id="78" name="Picture 77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728" y="2596896"/>
            <a:ext cx="228600" cy="2286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642615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80" name="Picture 79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888" y="3785616"/>
            <a:ext cx="228600" cy="228600"/>
          </a:xfrm>
          <a:prstGeom prst="rect">
            <a:avLst/>
          </a:prstGeom>
        </p:spPr>
      </p:pic>
      <p:pic>
        <p:nvPicPr>
          <p:cNvPr id="81" name="Picture 80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488" y="3785616"/>
            <a:ext cx="228600" cy="228600"/>
          </a:xfrm>
          <a:prstGeom prst="rect">
            <a:avLst/>
          </a:prstGeom>
        </p:spPr>
      </p:pic>
      <p:pic>
        <p:nvPicPr>
          <p:cNvPr id="82" name="Picture 81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088" y="3785616"/>
            <a:ext cx="228600" cy="228600"/>
          </a:xfrm>
          <a:prstGeom prst="rect">
            <a:avLst/>
          </a:prstGeom>
        </p:spPr>
      </p:pic>
      <p:pic>
        <p:nvPicPr>
          <p:cNvPr id="83" name="Picture 82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688" y="3785616"/>
            <a:ext cx="228600" cy="228600"/>
          </a:xfrm>
          <a:prstGeom prst="rect">
            <a:avLst/>
          </a:prstGeom>
        </p:spPr>
      </p:pic>
      <p:pic>
        <p:nvPicPr>
          <p:cNvPr id="84" name="Picture 83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888" y="4014216"/>
            <a:ext cx="228600" cy="228600"/>
          </a:xfrm>
          <a:prstGeom prst="rect">
            <a:avLst/>
          </a:prstGeom>
        </p:spPr>
      </p:pic>
      <p:pic>
        <p:nvPicPr>
          <p:cNvPr id="85" name="Picture 84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488" y="4014216"/>
            <a:ext cx="228600" cy="228600"/>
          </a:xfrm>
          <a:prstGeom prst="rect">
            <a:avLst/>
          </a:prstGeom>
        </p:spPr>
      </p:pic>
      <p:cxnSp>
        <p:nvCxnSpPr>
          <p:cNvPr id="86" name="Connector 85"/>
          <p:cNvCxnSpPr/>
          <p:nvPr/>
        </p:nvCxnSpPr>
        <p:spPr>
          <a:xfrm flipV="1"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 flipH="1" flipV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banana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816" y="2825496"/>
            <a:ext cx="228600" cy="228600"/>
          </a:xfrm>
          <a:prstGeom prst="rect">
            <a:avLst/>
          </a:prstGeom>
        </p:spPr>
      </p:pic>
      <p:pic>
        <p:nvPicPr>
          <p:cNvPr id="89" name="Picture 88" descr="banana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416" y="2825496"/>
            <a:ext cx="228600" cy="228600"/>
          </a:xfrm>
          <a:prstGeom prst="rect">
            <a:avLst/>
          </a:prstGeom>
        </p:spPr>
      </p:pic>
      <p:pic>
        <p:nvPicPr>
          <p:cNvPr id="90" name="Picture 89" descr="banana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016" y="2825496"/>
            <a:ext cx="228600" cy="228600"/>
          </a:xfrm>
          <a:prstGeom prst="rect">
            <a:avLst/>
          </a:prstGeom>
        </p:spPr>
      </p:pic>
      <p:pic>
        <p:nvPicPr>
          <p:cNvPr id="91" name="Picture 90" descr="banana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9616" y="2825496"/>
            <a:ext cx="228600" cy="228600"/>
          </a:xfrm>
          <a:prstGeom prst="rect">
            <a:avLst/>
          </a:prstGeom>
        </p:spPr>
      </p:pic>
      <p:pic>
        <p:nvPicPr>
          <p:cNvPr id="92" name="Picture 91" descr="banana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816" y="2596896"/>
            <a:ext cx="228600" cy="228600"/>
          </a:xfrm>
          <a:prstGeom prst="rect">
            <a:avLst/>
          </a:prstGeom>
        </p:spPr>
      </p:pic>
      <p:pic>
        <p:nvPicPr>
          <p:cNvPr id="93" name="Picture 92" descr="banana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416" y="2596896"/>
            <a:ext cx="228600" cy="2286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946904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95" name="Picture 94" descr="banana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176" y="3785616"/>
            <a:ext cx="228600" cy="228600"/>
          </a:xfrm>
          <a:prstGeom prst="rect">
            <a:avLst/>
          </a:prstGeom>
        </p:spPr>
      </p:pic>
      <p:pic>
        <p:nvPicPr>
          <p:cNvPr id="96" name="Picture 95" descr="banana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6776" y="3785616"/>
            <a:ext cx="228600" cy="228600"/>
          </a:xfrm>
          <a:prstGeom prst="rect">
            <a:avLst/>
          </a:prstGeom>
        </p:spPr>
      </p:pic>
      <p:pic>
        <p:nvPicPr>
          <p:cNvPr id="97" name="Picture 96" descr="banana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376" y="3785616"/>
            <a:ext cx="228600" cy="228600"/>
          </a:xfrm>
          <a:prstGeom prst="rect">
            <a:avLst/>
          </a:prstGeom>
        </p:spPr>
      </p:pic>
      <p:pic>
        <p:nvPicPr>
          <p:cNvPr id="98" name="Picture 97" descr="banana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976" y="3785616"/>
            <a:ext cx="228600" cy="228600"/>
          </a:xfrm>
          <a:prstGeom prst="rect">
            <a:avLst/>
          </a:prstGeom>
        </p:spPr>
      </p:pic>
      <p:pic>
        <p:nvPicPr>
          <p:cNvPr id="99" name="Picture 98" descr="banana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176" y="4014216"/>
            <a:ext cx="228600" cy="228600"/>
          </a:xfrm>
          <a:prstGeom prst="rect">
            <a:avLst/>
          </a:prstGeom>
        </p:spPr>
      </p:pic>
      <p:cxnSp>
        <p:nvCxnSpPr>
          <p:cNvPr id="100" name="Connector 99"/>
          <p:cNvCxnSpPr/>
          <p:nvPr/>
        </p:nvCxnSpPr>
        <p:spPr>
          <a:xfrm flipV="1"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 flipH="1" flipV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5532" y="2825496"/>
            <a:ext cx="228600" cy="228600"/>
          </a:xfrm>
          <a:prstGeom prst="rect">
            <a:avLst/>
          </a:prstGeom>
        </p:spPr>
      </p:pic>
      <p:pic>
        <p:nvPicPr>
          <p:cNvPr id="103" name="Picture 102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4132" y="2825496"/>
            <a:ext cx="228600" cy="228600"/>
          </a:xfrm>
          <a:prstGeom prst="rect">
            <a:avLst/>
          </a:prstGeom>
        </p:spPr>
      </p:pic>
      <p:pic>
        <p:nvPicPr>
          <p:cNvPr id="104" name="Picture 103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2732" y="2825496"/>
            <a:ext cx="228600" cy="228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7251192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06" name="Picture 105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192" y="3785616"/>
            <a:ext cx="228600" cy="228600"/>
          </a:xfrm>
          <a:prstGeom prst="rect">
            <a:avLst/>
          </a:prstGeom>
        </p:spPr>
      </p:pic>
      <p:pic>
        <p:nvPicPr>
          <p:cNvPr id="107" name="Picture 106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2792" y="3785616"/>
            <a:ext cx="228600" cy="228600"/>
          </a:xfrm>
          <a:prstGeom prst="rect">
            <a:avLst/>
          </a:prstGeom>
        </p:spPr>
      </p:pic>
      <p:cxnSp>
        <p:nvCxnSpPr>
          <p:cNvPr id="108" name="Connector 107"/>
          <p:cNvCxnSpPr/>
          <p:nvPr/>
        </p:nvCxnSpPr>
        <p:spPr>
          <a:xfrm flipV="1"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H="1" flipV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4718304"/>
            <a:ext cx="228600" cy="228600"/>
          </a:xfrm>
          <a:prstGeom prst="rect">
            <a:avLst/>
          </a:prstGeom>
        </p:spPr>
      </p:pic>
      <p:pic>
        <p:nvPicPr>
          <p:cNvPr id="111" name="Picture 110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4718304"/>
            <a:ext cx="228600" cy="228600"/>
          </a:xfrm>
          <a:prstGeom prst="rect">
            <a:avLst/>
          </a:prstGeom>
        </p:spPr>
      </p:pic>
      <p:pic>
        <p:nvPicPr>
          <p:cNvPr id="112" name="Picture 111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4718304"/>
            <a:ext cx="228600" cy="228600"/>
          </a:xfrm>
          <a:prstGeom prst="rect">
            <a:avLst/>
          </a:prstGeom>
        </p:spPr>
      </p:pic>
      <p:pic>
        <p:nvPicPr>
          <p:cNvPr id="113" name="Picture 112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4718304"/>
            <a:ext cx="228600" cy="228600"/>
          </a:xfrm>
          <a:prstGeom prst="rect">
            <a:avLst/>
          </a:prstGeom>
        </p:spPr>
      </p:pic>
      <p:pic>
        <p:nvPicPr>
          <p:cNvPr id="114" name="Picture 113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4489704"/>
            <a:ext cx="228600" cy="228600"/>
          </a:xfrm>
          <a:prstGeom prst="rect">
            <a:avLst/>
          </a:prstGeom>
        </p:spPr>
      </p:pic>
      <p:pic>
        <p:nvPicPr>
          <p:cNvPr id="115" name="Picture 114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4489704"/>
            <a:ext cx="228600" cy="228600"/>
          </a:xfrm>
          <a:prstGeom prst="rect">
            <a:avLst/>
          </a:prstGeom>
        </p:spPr>
      </p:pic>
      <p:pic>
        <p:nvPicPr>
          <p:cNvPr id="116" name="Picture 115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9" y="5678424"/>
            <a:ext cx="228600" cy="228600"/>
          </a:xfrm>
          <a:prstGeom prst="rect">
            <a:avLst/>
          </a:prstGeom>
        </p:spPr>
      </p:pic>
      <p:pic>
        <p:nvPicPr>
          <p:cNvPr id="117" name="Picture 116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" y="5678424"/>
            <a:ext cx="228600" cy="228600"/>
          </a:xfrm>
          <a:prstGeom prst="rect">
            <a:avLst/>
          </a:prstGeom>
        </p:spPr>
      </p:pic>
      <p:pic>
        <p:nvPicPr>
          <p:cNvPr id="118" name="Picture 117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0" y="5678424"/>
            <a:ext cx="228600" cy="228600"/>
          </a:xfrm>
          <a:prstGeom prst="rect">
            <a:avLst/>
          </a:prstGeom>
        </p:spPr>
      </p:pic>
      <p:pic>
        <p:nvPicPr>
          <p:cNvPr id="119" name="Picture 118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0" y="5678424"/>
            <a:ext cx="228600" cy="228600"/>
          </a:xfrm>
          <a:prstGeom prst="rect">
            <a:avLst/>
          </a:prstGeom>
        </p:spPr>
      </p:pic>
      <p:pic>
        <p:nvPicPr>
          <p:cNvPr id="120" name="Picture 119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9" y="5907024"/>
            <a:ext cx="228600" cy="228600"/>
          </a:xfrm>
          <a:prstGeom prst="rect">
            <a:avLst/>
          </a:prstGeom>
        </p:spPr>
      </p:pic>
      <p:pic>
        <p:nvPicPr>
          <p:cNvPr id="121" name="Picture 120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" y="5907024"/>
            <a:ext cx="228600" cy="228600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1527048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23" name="Connector 122"/>
          <p:cNvCxnSpPr/>
          <p:nvPr/>
        </p:nvCxnSpPr>
        <p:spPr>
          <a:xfrm flipV="1"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 flipH="1" flipV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528" y="4718304"/>
            <a:ext cx="228600" cy="228600"/>
          </a:xfrm>
          <a:prstGeom prst="rect">
            <a:avLst/>
          </a:prstGeom>
        </p:spPr>
      </p:pic>
      <p:pic>
        <p:nvPicPr>
          <p:cNvPr id="126" name="Picture 125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8128" y="4718304"/>
            <a:ext cx="228600" cy="228600"/>
          </a:xfrm>
          <a:prstGeom prst="rect">
            <a:avLst/>
          </a:prstGeom>
        </p:spPr>
      </p:pic>
      <p:pic>
        <p:nvPicPr>
          <p:cNvPr id="127" name="Picture 126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6728" y="4718304"/>
            <a:ext cx="228600" cy="228600"/>
          </a:xfrm>
          <a:prstGeom prst="rect">
            <a:avLst/>
          </a:prstGeom>
        </p:spPr>
      </p:pic>
      <p:pic>
        <p:nvPicPr>
          <p:cNvPr id="128" name="Picture 127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5328" y="4718304"/>
            <a:ext cx="228600" cy="228600"/>
          </a:xfrm>
          <a:prstGeom prst="rect">
            <a:avLst/>
          </a:prstGeom>
        </p:spPr>
      </p:pic>
      <p:pic>
        <p:nvPicPr>
          <p:cNvPr id="129" name="Picture 128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528" y="4489704"/>
            <a:ext cx="228600" cy="228600"/>
          </a:xfrm>
          <a:prstGeom prst="rect">
            <a:avLst/>
          </a:prstGeom>
        </p:spPr>
      </p:pic>
      <p:pic>
        <p:nvPicPr>
          <p:cNvPr id="130" name="Picture 129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8128" y="4489704"/>
            <a:ext cx="228600" cy="228600"/>
          </a:xfrm>
          <a:prstGeom prst="rect">
            <a:avLst/>
          </a:prstGeom>
        </p:spPr>
      </p:pic>
      <p:pic>
        <p:nvPicPr>
          <p:cNvPr id="131" name="Picture 130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6728" y="4489704"/>
            <a:ext cx="228600" cy="228600"/>
          </a:xfrm>
          <a:prstGeom prst="rect">
            <a:avLst/>
          </a:prstGeom>
        </p:spPr>
      </p:pic>
      <p:pic>
        <p:nvPicPr>
          <p:cNvPr id="132" name="Picture 131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5328" y="4489704"/>
            <a:ext cx="228600" cy="228600"/>
          </a:xfrm>
          <a:prstGeom prst="rect">
            <a:avLst/>
          </a:prstGeom>
        </p:spPr>
      </p:pic>
      <p:pic>
        <p:nvPicPr>
          <p:cNvPr id="133" name="Picture 132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528" y="4261104"/>
            <a:ext cx="228600" cy="228600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2642615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35" name="Picture 134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3888" y="5678424"/>
            <a:ext cx="228600" cy="228600"/>
          </a:xfrm>
          <a:prstGeom prst="rect">
            <a:avLst/>
          </a:prstGeom>
        </p:spPr>
      </p:pic>
      <p:pic>
        <p:nvPicPr>
          <p:cNvPr id="136" name="Picture 135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2488" y="5678424"/>
            <a:ext cx="228600" cy="228600"/>
          </a:xfrm>
          <a:prstGeom prst="rect">
            <a:avLst/>
          </a:prstGeom>
        </p:spPr>
      </p:pic>
      <p:pic>
        <p:nvPicPr>
          <p:cNvPr id="137" name="Picture 136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1088" y="5678424"/>
            <a:ext cx="228600" cy="228600"/>
          </a:xfrm>
          <a:prstGeom prst="rect">
            <a:avLst/>
          </a:prstGeom>
        </p:spPr>
      </p:pic>
      <p:pic>
        <p:nvPicPr>
          <p:cNvPr id="138" name="Picture 137" descr="ice-cream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9688" y="5678424"/>
            <a:ext cx="228600" cy="228600"/>
          </a:xfrm>
          <a:prstGeom prst="rect">
            <a:avLst/>
          </a:prstGeom>
        </p:spPr>
      </p:pic>
      <p:cxnSp>
        <p:nvCxnSpPr>
          <p:cNvPr id="139" name="Connector 138"/>
          <p:cNvCxnSpPr/>
          <p:nvPr/>
        </p:nvCxnSpPr>
        <p:spPr>
          <a:xfrm flipV="1"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 flipH="1" flipV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1" name="Picture 140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816" y="4718304"/>
            <a:ext cx="228600" cy="228600"/>
          </a:xfrm>
          <a:prstGeom prst="rect">
            <a:avLst/>
          </a:prstGeom>
        </p:spPr>
      </p:pic>
      <p:pic>
        <p:nvPicPr>
          <p:cNvPr id="142" name="Picture 141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416" y="4718304"/>
            <a:ext cx="228600" cy="228600"/>
          </a:xfrm>
          <a:prstGeom prst="rect">
            <a:avLst/>
          </a:prstGeom>
        </p:spPr>
      </p:pic>
      <p:pic>
        <p:nvPicPr>
          <p:cNvPr id="143" name="Picture 142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1016" y="4718304"/>
            <a:ext cx="228600" cy="228600"/>
          </a:xfrm>
          <a:prstGeom prst="rect">
            <a:avLst/>
          </a:prstGeom>
        </p:spPr>
      </p:pic>
      <p:pic>
        <p:nvPicPr>
          <p:cNvPr id="144" name="Picture 143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9616" y="4718304"/>
            <a:ext cx="228600" cy="2286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4946904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46" name="Picture 145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604" y="5678424"/>
            <a:ext cx="228600" cy="228600"/>
          </a:xfrm>
          <a:prstGeom prst="rect">
            <a:avLst/>
          </a:prstGeom>
        </p:spPr>
      </p:pic>
      <p:pic>
        <p:nvPicPr>
          <p:cNvPr id="147" name="Picture 146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4204" y="5678424"/>
            <a:ext cx="228600" cy="228600"/>
          </a:xfrm>
          <a:prstGeom prst="rect">
            <a:avLst/>
          </a:prstGeom>
        </p:spPr>
      </p:pic>
      <p:pic>
        <p:nvPicPr>
          <p:cNvPr id="148" name="Picture 147" descr="ice-cream0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2804" y="5678424"/>
            <a:ext cx="228600" cy="228600"/>
          </a:xfrm>
          <a:prstGeom prst="rect">
            <a:avLst/>
          </a:prstGeom>
        </p:spPr>
      </p:pic>
      <p:cxnSp>
        <p:nvCxnSpPr>
          <p:cNvPr id="149" name="Connector 148"/>
          <p:cNvCxnSpPr/>
          <p:nvPr/>
        </p:nvCxnSpPr>
        <p:spPr>
          <a:xfrm flipV="1"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 flipH="1" flipV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04" y="4718304"/>
            <a:ext cx="228600" cy="228600"/>
          </a:xfrm>
          <a:prstGeom prst="rect">
            <a:avLst/>
          </a:prstGeom>
        </p:spPr>
      </p:pic>
      <p:pic>
        <p:nvPicPr>
          <p:cNvPr id="152" name="Picture 151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04" y="4718304"/>
            <a:ext cx="228600" cy="228600"/>
          </a:xfrm>
          <a:prstGeom prst="rect">
            <a:avLst/>
          </a:prstGeom>
        </p:spPr>
      </p:pic>
      <p:pic>
        <p:nvPicPr>
          <p:cNvPr id="153" name="Picture 152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304" y="4718304"/>
            <a:ext cx="228600" cy="228600"/>
          </a:xfrm>
          <a:prstGeom prst="rect">
            <a:avLst/>
          </a:prstGeom>
        </p:spPr>
      </p:pic>
      <p:pic>
        <p:nvPicPr>
          <p:cNvPr id="154" name="Picture 153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904" y="4718304"/>
            <a:ext cx="228600" cy="228600"/>
          </a:xfrm>
          <a:prstGeom prst="rect">
            <a:avLst/>
          </a:prstGeom>
        </p:spPr>
      </p:pic>
      <p:pic>
        <p:nvPicPr>
          <p:cNvPr id="155" name="Picture 154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04" y="4489704"/>
            <a:ext cx="228600" cy="228600"/>
          </a:xfrm>
          <a:prstGeom prst="rect">
            <a:avLst/>
          </a:prstGeom>
        </p:spPr>
      </p:pic>
      <p:pic>
        <p:nvPicPr>
          <p:cNvPr id="156" name="Picture 155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04" y="4489704"/>
            <a:ext cx="228600" cy="228600"/>
          </a:xfrm>
          <a:prstGeom prst="rect">
            <a:avLst/>
          </a:prstGeom>
        </p:spPr>
      </p:pic>
      <p:pic>
        <p:nvPicPr>
          <p:cNvPr id="157" name="Picture 156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304" y="4489704"/>
            <a:ext cx="228600" cy="228600"/>
          </a:xfrm>
          <a:prstGeom prst="rect">
            <a:avLst/>
          </a:prstGeom>
        </p:spPr>
      </p:pic>
      <p:pic>
        <p:nvPicPr>
          <p:cNvPr id="158" name="Picture 157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904" y="4489704"/>
            <a:ext cx="228600" cy="228600"/>
          </a:xfrm>
          <a:prstGeom prst="rect">
            <a:avLst/>
          </a:prstGeom>
        </p:spPr>
      </p:pic>
      <p:pic>
        <p:nvPicPr>
          <p:cNvPr id="159" name="Picture 158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04" y="4261104"/>
            <a:ext cx="228600" cy="228600"/>
          </a:xfrm>
          <a:prstGeom prst="rect">
            <a:avLst/>
          </a:prstGeom>
        </p:spPr>
      </p:pic>
      <p:pic>
        <p:nvPicPr>
          <p:cNvPr id="160" name="Picture 159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744" y="5678424"/>
            <a:ext cx="228600" cy="228600"/>
          </a:xfrm>
          <a:prstGeom prst="rect">
            <a:avLst/>
          </a:prstGeom>
        </p:spPr>
      </p:pic>
      <p:pic>
        <p:nvPicPr>
          <p:cNvPr id="161" name="Picture 160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44" y="5678424"/>
            <a:ext cx="228600" cy="228600"/>
          </a:xfrm>
          <a:prstGeom prst="rect">
            <a:avLst/>
          </a:prstGeom>
        </p:spPr>
      </p:pic>
      <p:pic>
        <p:nvPicPr>
          <p:cNvPr id="162" name="Picture 161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944" y="5678424"/>
            <a:ext cx="228600" cy="228600"/>
          </a:xfrm>
          <a:prstGeom prst="rect">
            <a:avLst/>
          </a:prstGeom>
        </p:spPr>
      </p:pic>
      <p:pic>
        <p:nvPicPr>
          <p:cNvPr id="163" name="Picture 162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44" y="5678424"/>
            <a:ext cx="228600" cy="228600"/>
          </a:xfrm>
          <a:prstGeom prst="rect">
            <a:avLst/>
          </a:prstGeom>
        </p:spPr>
      </p:pic>
      <p:pic>
        <p:nvPicPr>
          <p:cNvPr id="164" name="Picture 163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744" y="5907024"/>
            <a:ext cx="228600" cy="228600"/>
          </a:xfrm>
          <a:prstGeom prst="rect">
            <a:avLst/>
          </a:prstGeom>
        </p:spPr>
      </p:pic>
      <p:pic>
        <p:nvPicPr>
          <p:cNvPr id="165" name="Picture 164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44" y="5907024"/>
            <a:ext cx="228600" cy="228600"/>
          </a:xfrm>
          <a:prstGeom prst="rect">
            <a:avLst/>
          </a:prstGeom>
        </p:spPr>
      </p:pic>
      <p:pic>
        <p:nvPicPr>
          <p:cNvPr id="166" name="Picture 165" descr="cak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944" y="5907024"/>
            <a:ext cx="228600" cy="228600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8439912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sp>
        <p:nvSpPr>
          <p:cNvPr id="168" name="文本框 167"/>
          <p:cNvSpPr txBox="1"/>
          <p:nvPr/>
        </p:nvSpPr>
        <p:spPr>
          <a:xfrm>
            <a:off x="8622792" y="6435075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688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" name="Picture 4" descr="cak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9" y="932688"/>
            <a:ext cx="228600" cy="228600"/>
          </a:xfrm>
          <a:prstGeom prst="rect">
            <a:avLst/>
          </a:prstGeom>
        </p:spPr>
      </p:pic>
      <p:pic>
        <p:nvPicPr>
          <p:cNvPr id="6" name="Picture 5" descr="cak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" y="932688"/>
            <a:ext cx="228600" cy="228600"/>
          </a:xfrm>
          <a:prstGeom prst="rect">
            <a:avLst/>
          </a:prstGeom>
        </p:spPr>
      </p:pic>
      <p:pic>
        <p:nvPicPr>
          <p:cNvPr id="7" name="Picture 6" descr="cak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0" y="932688"/>
            <a:ext cx="228600" cy="228600"/>
          </a:xfrm>
          <a:prstGeom prst="rect">
            <a:avLst/>
          </a:prstGeom>
        </p:spPr>
      </p:pic>
      <p:pic>
        <p:nvPicPr>
          <p:cNvPr id="8" name="Picture 7" descr="cak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0" y="932688"/>
            <a:ext cx="228600" cy="228600"/>
          </a:xfrm>
          <a:prstGeom prst="rect">
            <a:avLst/>
          </a:prstGeom>
        </p:spPr>
      </p:pic>
      <p:pic>
        <p:nvPicPr>
          <p:cNvPr id="9" name="Picture 8" descr="cak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9" y="704088"/>
            <a:ext cx="228600" cy="228600"/>
          </a:xfrm>
          <a:prstGeom prst="rect">
            <a:avLst/>
          </a:prstGeom>
        </p:spPr>
      </p:pic>
      <p:pic>
        <p:nvPicPr>
          <p:cNvPr id="10" name="Picture 9" descr="cak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28" y="932688"/>
            <a:ext cx="228600" cy="228600"/>
          </a:xfrm>
          <a:prstGeom prst="rect">
            <a:avLst/>
          </a:prstGeom>
        </p:spPr>
      </p:pic>
      <p:pic>
        <p:nvPicPr>
          <p:cNvPr id="11" name="Picture 10" descr="cak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8" y="932688"/>
            <a:ext cx="228600" cy="228600"/>
          </a:xfrm>
          <a:prstGeom prst="rect">
            <a:avLst/>
          </a:prstGeom>
        </p:spPr>
      </p:pic>
      <p:cxnSp>
        <p:nvCxnSpPr>
          <p:cNvPr id="12" name="Connector 11"/>
          <p:cNvCxnSpPr/>
          <p:nvPr/>
        </p:nvCxnSpPr>
        <p:spPr>
          <a:xfrm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6976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2642615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6" name="Picture 15" descr="cherry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88" y="932688"/>
            <a:ext cx="228600" cy="228600"/>
          </a:xfrm>
          <a:prstGeom prst="rect">
            <a:avLst/>
          </a:prstGeom>
        </p:spPr>
      </p:pic>
      <p:pic>
        <p:nvPicPr>
          <p:cNvPr id="17" name="Picture 16" descr="cherry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488" y="932688"/>
            <a:ext cx="228600" cy="228600"/>
          </a:xfrm>
          <a:prstGeom prst="rect">
            <a:avLst/>
          </a:prstGeom>
        </p:spPr>
      </p:pic>
      <p:pic>
        <p:nvPicPr>
          <p:cNvPr id="18" name="Picture 17" descr="cherry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88" y="932688"/>
            <a:ext cx="228600" cy="228600"/>
          </a:xfrm>
          <a:prstGeom prst="rect">
            <a:avLst/>
          </a:prstGeom>
        </p:spPr>
      </p:pic>
      <p:pic>
        <p:nvPicPr>
          <p:cNvPr id="19" name="Picture 18" descr="cherry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88" y="932688"/>
            <a:ext cx="228600" cy="228600"/>
          </a:xfrm>
          <a:prstGeom prst="rect">
            <a:avLst/>
          </a:prstGeom>
        </p:spPr>
      </p:pic>
      <p:pic>
        <p:nvPicPr>
          <p:cNvPr id="20" name="Picture 19" descr="cherry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88" y="704088"/>
            <a:ext cx="228600" cy="228600"/>
          </a:xfrm>
          <a:prstGeom prst="rect">
            <a:avLst/>
          </a:prstGeom>
        </p:spPr>
      </p:pic>
      <p:pic>
        <p:nvPicPr>
          <p:cNvPr id="21" name="Picture 20" descr="cherry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488" y="704088"/>
            <a:ext cx="228600" cy="228600"/>
          </a:xfrm>
          <a:prstGeom prst="rect">
            <a:avLst/>
          </a:prstGeom>
        </p:spPr>
      </p:pic>
      <p:pic>
        <p:nvPicPr>
          <p:cNvPr id="22" name="Picture 21" descr="cherry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88" y="704088"/>
            <a:ext cx="228600" cy="228600"/>
          </a:xfrm>
          <a:prstGeom prst="rect">
            <a:avLst/>
          </a:prstGeom>
        </p:spPr>
      </p:pic>
      <p:cxnSp>
        <p:nvCxnSpPr>
          <p:cNvPr id="23" name="Connector 22"/>
          <p:cNvCxnSpPr/>
          <p:nvPr/>
        </p:nvCxnSpPr>
        <p:spPr>
          <a:xfrm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 flipH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41264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4946904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7" name="Picture 26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932688"/>
            <a:ext cx="228600" cy="228600"/>
          </a:xfrm>
          <a:prstGeom prst="rect">
            <a:avLst/>
          </a:prstGeom>
        </p:spPr>
      </p:pic>
      <p:pic>
        <p:nvPicPr>
          <p:cNvPr id="28" name="Picture 27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76" y="932688"/>
            <a:ext cx="228600" cy="228600"/>
          </a:xfrm>
          <a:prstGeom prst="rect">
            <a:avLst/>
          </a:prstGeom>
        </p:spPr>
      </p:pic>
      <p:pic>
        <p:nvPicPr>
          <p:cNvPr id="29" name="Picture 28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932688"/>
            <a:ext cx="228600" cy="228600"/>
          </a:xfrm>
          <a:prstGeom prst="rect">
            <a:avLst/>
          </a:prstGeom>
        </p:spPr>
      </p:pic>
      <p:pic>
        <p:nvPicPr>
          <p:cNvPr id="30" name="Picture 29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76" y="932688"/>
            <a:ext cx="228600" cy="228600"/>
          </a:xfrm>
          <a:prstGeom prst="rect">
            <a:avLst/>
          </a:prstGeom>
        </p:spPr>
      </p:pic>
      <p:pic>
        <p:nvPicPr>
          <p:cNvPr id="31" name="Picture 30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704088"/>
            <a:ext cx="228600" cy="228600"/>
          </a:xfrm>
          <a:prstGeom prst="rect">
            <a:avLst/>
          </a:prstGeom>
        </p:spPr>
      </p:pic>
      <p:pic>
        <p:nvPicPr>
          <p:cNvPr id="32" name="Picture 31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76" y="704088"/>
            <a:ext cx="228600" cy="228600"/>
          </a:xfrm>
          <a:prstGeom prst="rect">
            <a:avLst/>
          </a:prstGeom>
        </p:spPr>
      </p:pic>
      <p:cxnSp>
        <p:nvCxnSpPr>
          <p:cNvPr id="33" name="Connector 32"/>
          <p:cNvCxnSpPr/>
          <p:nvPr/>
        </p:nvCxnSpPr>
        <p:spPr>
          <a:xfrm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 flipH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5552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36" name="Picture 35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772" y="932688"/>
            <a:ext cx="228600" cy="228600"/>
          </a:xfrm>
          <a:prstGeom prst="rect">
            <a:avLst/>
          </a:prstGeom>
        </p:spPr>
      </p:pic>
      <p:pic>
        <p:nvPicPr>
          <p:cNvPr id="37" name="Picture 36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892" y="932688"/>
            <a:ext cx="228600" cy="228600"/>
          </a:xfrm>
          <a:prstGeom prst="rect">
            <a:avLst/>
          </a:prstGeom>
        </p:spPr>
      </p:pic>
      <p:pic>
        <p:nvPicPr>
          <p:cNvPr id="38" name="Picture 37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492" y="932688"/>
            <a:ext cx="228600" cy="228600"/>
          </a:xfrm>
          <a:prstGeom prst="rect">
            <a:avLst/>
          </a:prstGeom>
        </p:spPr>
      </p:pic>
      <p:pic>
        <p:nvPicPr>
          <p:cNvPr id="39" name="Picture 38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092" y="932688"/>
            <a:ext cx="228600" cy="228600"/>
          </a:xfrm>
          <a:prstGeom prst="rect">
            <a:avLst/>
          </a:prstGeom>
        </p:spPr>
      </p:pic>
      <p:cxnSp>
        <p:nvCxnSpPr>
          <p:cNvPr id="40" name="Connector 39"/>
          <p:cNvCxnSpPr/>
          <p:nvPr/>
        </p:nvCxnSpPr>
        <p:spPr>
          <a:xfrm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 flipH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2688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43" name="Picture 42" descr="cak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608" y="2825496"/>
            <a:ext cx="228600" cy="228600"/>
          </a:xfrm>
          <a:prstGeom prst="rect">
            <a:avLst/>
          </a:prstGeom>
        </p:spPr>
      </p:pic>
      <p:pic>
        <p:nvPicPr>
          <p:cNvPr id="44" name="Picture 43" descr="cak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08" y="2825496"/>
            <a:ext cx="228600" cy="228600"/>
          </a:xfrm>
          <a:prstGeom prst="rect">
            <a:avLst/>
          </a:prstGeom>
        </p:spPr>
      </p:pic>
      <p:pic>
        <p:nvPicPr>
          <p:cNvPr id="45" name="Picture 44" descr="cak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328" y="2825496"/>
            <a:ext cx="228600" cy="228600"/>
          </a:xfrm>
          <a:prstGeom prst="rect">
            <a:avLst/>
          </a:prstGeom>
        </p:spPr>
      </p:pic>
      <p:pic>
        <p:nvPicPr>
          <p:cNvPr id="46" name="Picture 45" descr="cak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928" y="2825496"/>
            <a:ext cx="228600" cy="228600"/>
          </a:xfrm>
          <a:prstGeom prst="rect">
            <a:avLst/>
          </a:prstGeom>
        </p:spPr>
      </p:pic>
      <p:cxnSp>
        <p:nvCxnSpPr>
          <p:cNvPr id="47" name="Connector 46"/>
          <p:cNvCxnSpPr/>
          <p:nvPr/>
        </p:nvCxnSpPr>
        <p:spPr>
          <a:xfrm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36976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0" name="Picture 49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196" y="2825496"/>
            <a:ext cx="228600" cy="228600"/>
          </a:xfrm>
          <a:prstGeom prst="rect">
            <a:avLst/>
          </a:prstGeom>
        </p:spPr>
      </p:pic>
      <p:pic>
        <p:nvPicPr>
          <p:cNvPr id="51" name="Picture 50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3888" y="2825496"/>
            <a:ext cx="228600" cy="228600"/>
          </a:xfrm>
          <a:prstGeom prst="rect">
            <a:avLst/>
          </a:prstGeom>
        </p:spPr>
      </p:pic>
      <p:pic>
        <p:nvPicPr>
          <p:cNvPr id="52" name="Picture 51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2488" y="2825496"/>
            <a:ext cx="228600" cy="228600"/>
          </a:xfrm>
          <a:prstGeom prst="rect">
            <a:avLst/>
          </a:prstGeom>
        </p:spPr>
      </p:pic>
      <p:pic>
        <p:nvPicPr>
          <p:cNvPr id="53" name="Picture 52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088" y="2825496"/>
            <a:ext cx="228600" cy="228600"/>
          </a:xfrm>
          <a:prstGeom prst="rect">
            <a:avLst/>
          </a:prstGeom>
        </p:spPr>
      </p:pic>
      <p:pic>
        <p:nvPicPr>
          <p:cNvPr id="54" name="Picture 53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9688" y="2825496"/>
            <a:ext cx="228600" cy="228600"/>
          </a:xfrm>
          <a:prstGeom prst="rect">
            <a:avLst/>
          </a:prstGeom>
        </p:spPr>
      </p:pic>
      <p:cxnSp>
        <p:nvCxnSpPr>
          <p:cNvPr id="55" name="Connector 54"/>
          <p:cNvCxnSpPr/>
          <p:nvPr/>
        </p:nvCxnSpPr>
        <p:spPr>
          <a:xfrm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H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41264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8" name="Picture 57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456" y="2825496"/>
            <a:ext cx="228600" cy="228600"/>
          </a:xfrm>
          <a:prstGeom prst="rect">
            <a:avLst/>
          </a:prstGeom>
        </p:spPr>
      </p:pic>
      <p:pic>
        <p:nvPicPr>
          <p:cNvPr id="59" name="Picture 58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056" y="2825496"/>
            <a:ext cx="228600" cy="228600"/>
          </a:xfrm>
          <a:prstGeom prst="rect">
            <a:avLst/>
          </a:prstGeom>
        </p:spPr>
      </p:pic>
      <p:pic>
        <p:nvPicPr>
          <p:cNvPr id="60" name="Picture 59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6" y="2825496"/>
            <a:ext cx="228600" cy="228600"/>
          </a:xfrm>
          <a:prstGeom prst="rect">
            <a:avLst/>
          </a:prstGeom>
        </p:spPr>
      </p:pic>
      <p:pic>
        <p:nvPicPr>
          <p:cNvPr id="61" name="Picture 60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256" y="2825496"/>
            <a:ext cx="228600" cy="228600"/>
          </a:xfrm>
          <a:prstGeom prst="rect">
            <a:avLst/>
          </a:prstGeom>
        </p:spPr>
      </p:pic>
      <p:pic>
        <p:nvPicPr>
          <p:cNvPr id="62" name="Picture 61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456" y="2596896"/>
            <a:ext cx="228600" cy="228600"/>
          </a:xfrm>
          <a:prstGeom prst="rect">
            <a:avLst/>
          </a:prstGeom>
        </p:spPr>
      </p:pic>
      <p:pic>
        <p:nvPicPr>
          <p:cNvPr id="63" name="Picture 62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904" y="2825496"/>
            <a:ext cx="228600" cy="228600"/>
          </a:xfrm>
          <a:prstGeom prst="rect">
            <a:avLst/>
          </a:prstGeom>
        </p:spPr>
      </p:pic>
      <p:pic>
        <p:nvPicPr>
          <p:cNvPr id="64" name="Picture 63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504" y="2825496"/>
            <a:ext cx="228600" cy="228600"/>
          </a:xfrm>
          <a:prstGeom prst="rect">
            <a:avLst/>
          </a:prstGeom>
        </p:spPr>
      </p:pic>
      <p:cxnSp>
        <p:nvCxnSpPr>
          <p:cNvPr id="65" name="Connector 64"/>
          <p:cNvCxnSpPr/>
          <p:nvPr/>
        </p:nvCxnSpPr>
        <p:spPr>
          <a:xfrm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 65"/>
          <p:cNvCxnSpPr/>
          <p:nvPr/>
        </p:nvCxnSpPr>
        <p:spPr>
          <a:xfrm flipH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45552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68" name="Picture 67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1172" y="2825496"/>
            <a:ext cx="228600" cy="228600"/>
          </a:xfrm>
          <a:prstGeom prst="rect">
            <a:avLst/>
          </a:prstGeom>
        </p:spPr>
      </p:pic>
      <p:pic>
        <p:nvPicPr>
          <p:cNvPr id="69" name="Picture 68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9772" y="2825496"/>
            <a:ext cx="228600" cy="228600"/>
          </a:xfrm>
          <a:prstGeom prst="rect">
            <a:avLst/>
          </a:prstGeom>
        </p:spPr>
      </p:pic>
      <p:pic>
        <p:nvPicPr>
          <p:cNvPr id="70" name="Picture 69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372" y="2825496"/>
            <a:ext cx="228600" cy="228600"/>
          </a:xfrm>
          <a:prstGeom prst="rect">
            <a:avLst/>
          </a:prstGeom>
        </p:spPr>
      </p:pic>
      <p:pic>
        <p:nvPicPr>
          <p:cNvPr id="71" name="Picture 70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464" y="2825496"/>
            <a:ext cx="228600" cy="228600"/>
          </a:xfrm>
          <a:prstGeom prst="rect">
            <a:avLst/>
          </a:prstGeom>
        </p:spPr>
      </p:pic>
      <p:pic>
        <p:nvPicPr>
          <p:cNvPr id="72" name="Picture 71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1064" y="2825496"/>
            <a:ext cx="228600" cy="228600"/>
          </a:xfrm>
          <a:prstGeom prst="rect">
            <a:avLst/>
          </a:prstGeom>
        </p:spPr>
      </p:pic>
      <p:pic>
        <p:nvPicPr>
          <p:cNvPr id="73" name="Picture 72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9664" y="2825496"/>
            <a:ext cx="228600" cy="228600"/>
          </a:xfrm>
          <a:prstGeom prst="rect">
            <a:avLst/>
          </a:prstGeom>
        </p:spPr>
      </p:pic>
      <p:pic>
        <p:nvPicPr>
          <p:cNvPr id="74" name="Picture 73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8264" y="2825496"/>
            <a:ext cx="228600" cy="228600"/>
          </a:xfrm>
          <a:prstGeom prst="rect">
            <a:avLst/>
          </a:prstGeom>
        </p:spPr>
      </p:pic>
      <p:cxnSp>
        <p:nvCxnSpPr>
          <p:cNvPr id="75" name="Connector 74"/>
          <p:cNvCxnSpPr/>
          <p:nvPr/>
        </p:nvCxnSpPr>
        <p:spPr>
          <a:xfrm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 flipH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32688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78" name="Picture 77" descr="ice-cream0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119" y="4718304"/>
            <a:ext cx="228600" cy="228600"/>
          </a:xfrm>
          <a:prstGeom prst="rect">
            <a:avLst/>
          </a:prstGeom>
        </p:spPr>
      </p:pic>
      <p:pic>
        <p:nvPicPr>
          <p:cNvPr id="79" name="Picture 78" descr="ice-cream0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480" y="4718304"/>
            <a:ext cx="228600" cy="228600"/>
          </a:xfrm>
          <a:prstGeom prst="rect">
            <a:avLst/>
          </a:prstGeom>
        </p:spPr>
      </p:pic>
      <p:pic>
        <p:nvPicPr>
          <p:cNvPr id="80" name="Picture 79" descr="ice-cream0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080" y="4718304"/>
            <a:ext cx="228600" cy="228600"/>
          </a:xfrm>
          <a:prstGeom prst="rect">
            <a:avLst/>
          </a:prstGeom>
        </p:spPr>
      </p:pic>
      <p:pic>
        <p:nvPicPr>
          <p:cNvPr id="81" name="Picture 80" descr="ice-cream0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680" y="4718304"/>
            <a:ext cx="228600" cy="228600"/>
          </a:xfrm>
          <a:prstGeom prst="rect">
            <a:avLst/>
          </a:prstGeom>
        </p:spPr>
      </p:pic>
      <p:pic>
        <p:nvPicPr>
          <p:cNvPr id="82" name="Picture 81" descr="ice-cream0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5628" y="4718304"/>
            <a:ext cx="228600" cy="228600"/>
          </a:xfrm>
          <a:prstGeom prst="rect">
            <a:avLst/>
          </a:prstGeom>
        </p:spPr>
      </p:pic>
      <p:cxnSp>
        <p:nvCxnSpPr>
          <p:cNvPr id="83" name="Connector 82"/>
          <p:cNvCxnSpPr/>
          <p:nvPr/>
        </p:nvCxnSpPr>
        <p:spPr>
          <a:xfrm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 flipH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36976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86" name="Picture 85" descr="cake0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5168" y="4718304"/>
            <a:ext cx="228600" cy="228600"/>
          </a:xfrm>
          <a:prstGeom prst="rect">
            <a:avLst/>
          </a:prstGeom>
        </p:spPr>
      </p:pic>
      <p:pic>
        <p:nvPicPr>
          <p:cNvPr id="87" name="Picture 86" descr="cake0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3768" y="4718304"/>
            <a:ext cx="228600" cy="228600"/>
          </a:xfrm>
          <a:prstGeom prst="rect">
            <a:avLst/>
          </a:prstGeom>
        </p:spPr>
      </p:pic>
      <p:pic>
        <p:nvPicPr>
          <p:cNvPr id="88" name="Picture 87" descr="cake0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2368" y="4718304"/>
            <a:ext cx="228600" cy="228600"/>
          </a:xfrm>
          <a:prstGeom prst="rect">
            <a:avLst/>
          </a:prstGeom>
        </p:spPr>
      </p:pic>
      <p:pic>
        <p:nvPicPr>
          <p:cNvPr id="89" name="Picture 88" descr="cake0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0968" y="4718304"/>
            <a:ext cx="228600" cy="228600"/>
          </a:xfrm>
          <a:prstGeom prst="rect">
            <a:avLst/>
          </a:prstGeom>
        </p:spPr>
      </p:pic>
      <p:pic>
        <p:nvPicPr>
          <p:cNvPr id="90" name="Picture 89" descr="cake0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5168" y="4489704"/>
            <a:ext cx="228600" cy="22860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831336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541264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95" name="Picture 94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456" y="4718304"/>
            <a:ext cx="228600" cy="228600"/>
          </a:xfrm>
          <a:prstGeom prst="rect">
            <a:avLst/>
          </a:prstGeom>
        </p:spPr>
      </p:pic>
      <p:pic>
        <p:nvPicPr>
          <p:cNvPr id="96" name="Picture 95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056" y="4718304"/>
            <a:ext cx="228600" cy="228600"/>
          </a:xfrm>
          <a:prstGeom prst="rect">
            <a:avLst/>
          </a:prstGeom>
        </p:spPr>
      </p:pic>
      <p:pic>
        <p:nvPicPr>
          <p:cNvPr id="97" name="Picture 96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656" y="4718304"/>
            <a:ext cx="228600" cy="228600"/>
          </a:xfrm>
          <a:prstGeom prst="rect">
            <a:avLst/>
          </a:prstGeom>
        </p:spPr>
      </p:pic>
      <p:pic>
        <p:nvPicPr>
          <p:cNvPr id="98" name="Picture 97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256" y="4718304"/>
            <a:ext cx="228600" cy="228600"/>
          </a:xfrm>
          <a:prstGeom prst="rect">
            <a:avLst/>
          </a:prstGeom>
        </p:spPr>
      </p:pic>
      <p:pic>
        <p:nvPicPr>
          <p:cNvPr id="99" name="Picture 98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176" y="4718304"/>
            <a:ext cx="228600" cy="228600"/>
          </a:xfrm>
          <a:prstGeom prst="rect">
            <a:avLst/>
          </a:prstGeom>
        </p:spPr>
      </p:pic>
      <p:pic>
        <p:nvPicPr>
          <p:cNvPr id="100" name="Picture 99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776" y="4718304"/>
            <a:ext cx="228600" cy="228600"/>
          </a:xfrm>
          <a:prstGeom prst="rect">
            <a:avLst/>
          </a:prstGeom>
        </p:spPr>
      </p:pic>
      <p:pic>
        <p:nvPicPr>
          <p:cNvPr id="101" name="Picture 100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376" y="4718304"/>
            <a:ext cx="228600" cy="228600"/>
          </a:xfrm>
          <a:prstGeom prst="rect">
            <a:avLst/>
          </a:prstGeom>
        </p:spPr>
      </p:pic>
      <p:pic>
        <p:nvPicPr>
          <p:cNvPr id="102" name="Picture 101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976" y="4718304"/>
            <a:ext cx="228600" cy="228600"/>
          </a:xfrm>
          <a:prstGeom prst="rect">
            <a:avLst/>
          </a:prstGeom>
        </p:spPr>
      </p:pic>
      <p:cxnSp>
        <p:nvCxnSpPr>
          <p:cNvPr id="103" name="Connector 102"/>
          <p:cNvCxnSpPr/>
          <p:nvPr/>
        </p:nvCxnSpPr>
        <p:spPr>
          <a:xfrm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 flipH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845552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06" name="Picture 105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744" y="4718304"/>
            <a:ext cx="228600" cy="228600"/>
          </a:xfrm>
          <a:prstGeom prst="rect">
            <a:avLst/>
          </a:prstGeom>
        </p:spPr>
      </p:pic>
      <p:pic>
        <p:nvPicPr>
          <p:cNvPr id="107" name="Picture 106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344" y="4718304"/>
            <a:ext cx="228600" cy="228600"/>
          </a:xfrm>
          <a:prstGeom prst="rect">
            <a:avLst/>
          </a:prstGeom>
        </p:spPr>
      </p:pic>
      <p:pic>
        <p:nvPicPr>
          <p:cNvPr id="108" name="Picture 107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0944" y="4718304"/>
            <a:ext cx="228600" cy="228600"/>
          </a:xfrm>
          <a:prstGeom prst="rect">
            <a:avLst/>
          </a:prstGeom>
        </p:spPr>
      </p:pic>
      <p:pic>
        <p:nvPicPr>
          <p:cNvPr id="109" name="Picture 108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544" y="4718304"/>
            <a:ext cx="228600" cy="228600"/>
          </a:xfrm>
          <a:prstGeom prst="rect">
            <a:avLst/>
          </a:prstGeom>
        </p:spPr>
      </p:pic>
      <p:pic>
        <p:nvPicPr>
          <p:cNvPr id="110" name="Picture 109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744" y="4489704"/>
            <a:ext cx="228600" cy="228600"/>
          </a:xfrm>
          <a:prstGeom prst="rect">
            <a:avLst/>
          </a:prstGeom>
        </p:spPr>
      </p:pic>
      <p:pic>
        <p:nvPicPr>
          <p:cNvPr id="111" name="Picture 110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344" y="4489704"/>
            <a:ext cx="228600" cy="228600"/>
          </a:xfrm>
          <a:prstGeom prst="rect">
            <a:avLst/>
          </a:prstGeom>
        </p:spPr>
      </p:pic>
      <p:pic>
        <p:nvPicPr>
          <p:cNvPr id="112" name="Picture 111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0944" y="4489704"/>
            <a:ext cx="228600" cy="228600"/>
          </a:xfrm>
          <a:prstGeom prst="rect">
            <a:avLst/>
          </a:prstGeom>
        </p:spPr>
      </p:pic>
      <p:pic>
        <p:nvPicPr>
          <p:cNvPr id="113" name="Picture 112" descr="ice-cream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8492" y="4718304"/>
            <a:ext cx="228600" cy="228600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8622792" y="6435075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1892808"/>
            <a:ext cx="228600" cy="228600"/>
          </a:xfrm>
          <a:prstGeom prst="rect">
            <a:avLst/>
          </a:prstGeom>
        </p:spPr>
      </p:pic>
      <p:pic>
        <p:nvPicPr>
          <p:cNvPr id="5" name="Picture 4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1892808"/>
            <a:ext cx="228600" cy="228600"/>
          </a:xfrm>
          <a:prstGeom prst="rect">
            <a:avLst/>
          </a:prstGeom>
        </p:spPr>
      </p:pic>
      <p:pic>
        <p:nvPicPr>
          <p:cNvPr id="6" name="Picture 5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1892808"/>
            <a:ext cx="228600" cy="228600"/>
          </a:xfrm>
          <a:prstGeom prst="rect">
            <a:avLst/>
          </a:prstGeom>
        </p:spPr>
      </p:pic>
      <p:pic>
        <p:nvPicPr>
          <p:cNvPr id="7" name="Picture 6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1892808"/>
            <a:ext cx="228600" cy="228600"/>
          </a:xfrm>
          <a:prstGeom prst="rect">
            <a:avLst/>
          </a:prstGeom>
        </p:spPr>
      </p:pic>
      <p:pic>
        <p:nvPicPr>
          <p:cNvPr id="8" name="Picture 7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2121408"/>
            <a:ext cx="228600" cy="228600"/>
          </a:xfrm>
          <a:prstGeom prst="rect">
            <a:avLst/>
          </a:prstGeom>
        </p:spPr>
      </p:pic>
      <p:pic>
        <p:nvPicPr>
          <p:cNvPr id="9" name="Picture 8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2121408"/>
            <a:ext cx="228600" cy="228600"/>
          </a:xfrm>
          <a:prstGeom prst="rect">
            <a:avLst/>
          </a:prstGeom>
        </p:spPr>
      </p:pic>
      <p:pic>
        <p:nvPicPr>
          <p:cNvPr id="10" name="Picture 9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2121408"/>
            <a:ext cx="228600" cy="228600"/>
          </a:xfrm>
          <a:prstGeom prst="rect">
            <a:avLst/>
          </a:prstGeom>
        </p:spPr>
      </p:pic>
      <p:pic>
        <p:nvPicPr>
          <p:cNvPr id="11" name="Picture 10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2121408"/>
            <a:ext cx="228600" cy="228600"/>
          </a:xfrm>
          <a:prstGeom prst="rect">
            <a:avLst/>
          </a:prstGeom>
        </p:spPr>
      </p:pic>
      <p:pic>
        <p:nvPicPr>
          <p:cNvPr id="12" name="Picture 11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9" y="932688"/>
            <a:ext cx="228600" cy="228600"/>
          </a:xfrm>
          <a:prstGeom prst="rect">
            <a:avLst/>
          </a:prstGeom>
        </p:spPr>
      </p:pic>
      <p:pic>
        <p:nvPicPr>
          <p:cNvPr id="13" name="Picture 12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" y="932688"/>
            <a:ext cx="228600" cy="228600"/>
          </a:xfrm>
          <a:prstGeom prst="rect">
            <a:avLst/>
          </a:prstGeom>
        </p:spPr>
      </p:pic>
      <p:pic>
        <p:nvPicPr>
          <p:cNvPr id="14" name="Picture 13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0" y="932688"/>
            <a:ext cx="228600" cy="228600"/>
          </a:xfrm>
          <a:prstGeom prst="rect">
            <a:avLst/>
          </a:prstGeom>
        </p:spPr>
      </p:pic>
      <p:pic>
        <p:nvPicPr>
          <p:cNvPr id="15" name="Picture 14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0" y="932688"/>
            <a:ext cx="228600" cy="22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27048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7" name="Connector 16"/>
          <p:cNvCxnSpPr/>
          <p:nvPr/>
        </p:nvCxnSpPr>
        <p:spPr>
          <a:xfrm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1892808"/>
            <a:ext cx="228600" cy="228600"/>
          </a:xfrm>
          <a:prstGeom prst="rect">
            <a:avLst/>
          </a:prstGeom>
        </p:spPr>
      </p:pic>
      <p:pic>
        <p:nvPicPr>
          <p:cNvPr id="20" name="Picture 19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1892808"/>
            <a:ext cx="228600" cy="228600"/>
          </a:xfrm>
          <a:prstGeom prst="rect">
            <a:avLst/>
          </a:prstGeom>
        </p:spPr>
      </p:pic>
      <p:pic>
        <p:nvPicPr>
          <p:cNvPr id="21" name="Picture 20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28" y="1892808"/>
            <a:ext cx="228600" cy="228600"/>
          </a:xfrm>
          <a:prstGeom prst="rect">
            <a:avLst/>
          </a:prstGeom>
        </p:spPr>
      </p:pic>
      <p:pic>
        <p:nvPicPr>
          <p:cNvPr id="22" name="Picture 21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8" y="1892808"/>
            <a:ext cx="228600" cy="228600"/>
          </a:xfrm>
          <a:prstGeom prst="rect">
            <a:avLst/>
          </a:prstGeom>
        </p:spPr>
      </p:pic>
      <p:pic>
        <p:nvPicPr>
          <p:cNvPr id="23" name="Picture 22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2121408"/>
            <a:ext cx="228600" cy="228600"/>
          </a:xfrm>
          <a:prstGeom prst="rect">
            <a:avLst/>
          </a:prstGeom>
        </p:spPr>
      </p:pic>
      <p:pic>
        <p:nvPicPr>
          <p:cNvPr id="24" name="Picture 23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2121408"/>
            <a:ext cx="228600" cy="228600"/>
          </a:xfrm>
          <a:prstGeom prst="rect">
            <a:avLst/>
          </a:prstGeom>
        </p:spPr>
      </p:pic>
      <p:pic>
        <p:nvPicPr>
          <p:cNvPr id="25" name="Picture 24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28" y="2121408"/>
            <a:ext cx="228600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642615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27" name="Picture 26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16" y="932688"/>
            <a:ext cx="228600" cy="228600"/>
          </a:xfrm>
          <a:prstGeom prst="rect">
            <a:avLst/>
          </a:prstGeom>
        </p:spPr>
      </p:pic>
      <p:pic>
        <p:nvPicPr>
          <p:cNvPr id="28" name="Picture 27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16" y="932688"/>
            <a:ext cx="228600" cy="228600"/>
          </a:xfrm>
          <a:prstGeom prst="rect">
            <a:avLst/>
          </a:prstGeom>
        </p:spPr>
      </p:pic>
      <p:cxnSp>
        <p:nvCxnSpPr>
          <p:cNvPr id="29" name="Connector 28"/>
          <p:cNvCxnSpPr/>
          <p:nvPr/>
        </p:nvCxnSpPr>
        <p:spPr>
          <a:xfrm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H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244" y="1892808"/>
            <a:ext cx="228600" cy="228600"/>
          </a:xfrm>
          <a:prstGeom prst="rect">
            <a:avLst/>
          </a:prstGeom>
        </p:spPr>
      </p:pic>
      <p:pic>
        <p:nvPicPr>
          <p:cNvPr id="32" name="Picture 31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844" y="1892808"/>
            <a:ext cx="228600" cy="228600"/>
          </a:xfrm>
          <a:prstGeom prst="rect">
            <a:avLst/>
          </a:prstGeom>
        </p:spPr>
      </p:pic>
      <p:pic>
        <p:nvPicPr>
          <p:cNvPr id="33" name="Picture 32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444" y="1892808"/>
            <a:ext cx="228600" cy="228600"/>
          </a:xfrm>
          <a:prstGeom prst="rect">
            <a:avLst/>
          </a:prstGeom>
        </p:spPr>
      </p:pic>
      <p:pic>
        <p:nvPicPr>
          <p:cNvPr id="34" name="Picture 33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184" y="932688"/>
            <a:ext cx="228600" cy="228600"/>
          </a:xfrm>
          <a:prstGeom prst="rect">
            <a:avLst/>
          </a:prstGeom>
        </p:spPr>
      </p:pic>
      <p:pic>
        <p:nvPicPr>
          <p:cNvPr id="35" name="Picture 34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784" y="932688"/>
            <a:ext cx="228600" cy="2286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135624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37" name="Connector 36"/>
          <p:cNvCxnSpPr/>
          <p:nvPr/>
        </p:nvCxnSpPr>
        <p:spPr>
          <a:xfrm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04" y="1892808"/>
            <a:ext cx="228600" cy="228600"/>
          </a:xfrm>
          <a:prstGeom prst="rect">
            <a:avLst/>
          </a:prstGeom>
        </p:spPr>
      </p:pic>
      <p:pic>
        <p:nvPicPr>
          <p:cNvPr id="40" name="Picture 39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704" y="1892808"/>
            <a:ext cx="228600" cy="228600"/>
          </a:xfrm>
          <a:prstGeom prst="rect">
            <a:avLst/>
          </a:prstGeom>
        </p:spPr>
      </p:pic>
      <p:pic>
        <p:nvPicPr>
          <p:cNvPr id="41" name="Picture 40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304" y="1892808"/>
            <a:ext cx="228600" cy="228600"/>
          </a:xfrm>
          <a:prstGeom prst="rect">
            <a:avLst/>
          </a:prstGeom>
        </p:spPr>
      </p:pic>
      <p:pic>
        <p:nvPicPr>
          <p:cNvPr id="42" name="Picture 41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904" y="1892808"/>
            <a:ext cx="228600" cy="228600"/>
          </a:xfrm>
          <a:prstGeom prst="rect">
            <a:avLst/>
          </a:prstGeom>
        </p:spPr>
      </p:pic>
      <p:pic>
        <p:nvPicPr>
          <p:cNvPr id="43" name="Picture 42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04" y="2121408"/>
            <a:ext cx="228600" cy="228600"/>
          </a:xfrm>
          <a:prstGeom prst="rect">
            <a:avLst/>
          </a:prstGeom>
        </p:spPr>
      </p:pic>
      <p:pic>
        <p:nvPicPr>
          <p:cNvPr id="44" name="Picture 43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772" y="932688"/>
            <a:ext cx="228600" cy="2286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439912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46" name="Connector 45"/>
          <p:cNvCxnSpPr/>
          <p:nvPr/>
        </p:nvCxnSpPr>
        <p:spPr>
          <a:xfrm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 flipH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40" y="3785616"/>
            <a:ext cx="228600" cy="228600"/>
          </a:xfrm>
          <a:prstGeom prst="rect">
            <a:avLst/>
          </a:prstGeom>
        </p:spPr>
      </p:pic>
      <p:pic>
        <p:nvPicPr>
          <p:cNvPr id="49" name="Picture 48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40" y="3785616"/>
            <a:ext cx="228600" cy="228600"/>
          </a:xfrm>
          <a:prstGeom prst="rect">
            <a:avLst/>
          </a:prstGeom>
        </p:spPr>
      </p:pic>
      <p:pic>
        <p:nvPicPr>
          <p:cNvPr id="50" name="Picture 49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40" y="3785616"/>
            <a:ext cx="228600" cy="228600"/>
          </a:xfrm>
          <a:prstGeom prst="rect">
            <a:avLst/>
          </a:prstGeom>
        </p:spPr>
      </p:pic>
      <p:pic>
        <p:nvPicPr>
          <p:cNvPr id="51" name="Picture 50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040" y="3785616"/>
            <a:ext cx="228600" cy="228600"/>
          </a:xfrm>
          <a:prstGeom prst="rect">
            <a:avLst/>
          </a:prstGeom>
        </p:spPr>
      </p:pic>
      <p:pic>
        <p:nvPicPr>
          <p:cNvPr id="52" name="Picture 51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40" y="4014216"/>
            <a:ext cx="228600" cy="228600"/>
          </a:xfrm>
          <a:prstGeom prst="rect">
            <a:avLst/>
          </a:prstGeom>
        </p:spPr>
      </p:pic>
      <p:pic>
        <p:nvPicPr>
          <p:cNvPr id="53" name="Picture 52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40" y="4014216"/>
            <a:ext cx="228600" cy="228600"/>
          </a:xfrm>
          <a:prstGeom prst="rect">
            <a:avLst/>
          </a:prstGeom>
        </p:spPr>
      </p:pic>
      <p:pic>
        <p:nvPicPr>
          <p:cNvPr id="54" name="Picture 53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40" y="4014216"/>
            <a:ext cx="228600" cy="228600"/>
          </a:xfrm>
          <a:prstGeom prst="rect">
            <a:avLst/>
          </a:prstGeom>
        </p:spPr>
      </p:pic>
      <p:pic>
        <p:nvPicPr>
          <p:cNvPr id="55" name="Picture 54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040" y="4014216"/>
            <a:ext cx="228600" cy="228600"/>
          </a:xfrm>
          <a:prstGeom prst="rect">
            <a:avLst/>
          </a:prstGeom>
        </p:spPr>
      </p:pic>
      <p:pic>
        <p:nvPicPr>
          <p:cNvPr id="56" name="Picture 55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08" y="2825496"/>
            <a:ext cx="228600" cy="228600"/>
          </a:xfrm>
          <a:prstGeom prst="rect">
            <a:avLst/>
          </a:prstGeom>
        </p:spPr>
      </p:pic>
      <p:pic>
        <p:nvPicPr>
          <p:cNvPr id="57" name="Picture 56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8" y="2825496"/>
            <a:ext cx="228600" cy="2286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527048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59" name="Connector 58"/>
          <p:cNvCxnSpPr/>
          <p:nvPr/>
        </p:nvCxnSpPr>
        <p:spPr>
          <a:xfrm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 flipH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28" y="3785616"/>
            <a:ext cx="228600" cy="228600"/>
          </a:xfrm>
          <a:prstGeom prst="rect">
            <a:avLst/>
          </a:prstGeom>
        </p:spPr>
      </p:pic>
      <p:pic>
        <p:nvPicPr>
          <p:cNvPr id="62" name="Picture 61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28" y="3785616"/>
            <a:ext cx="228600" cy="228600"/>
          </a:xfrm>
          <a:prstGeom prst="rect">
            <a:avLst/>
          </a:prstGeom>
        </p:spPr>
      </p:pic>
      <p:pic>
        <p:nvPicPr>
          <p:cNvPr id="63" name="Picture 62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728" y="3785616"/>
            <a:ext cx="228600" cy="228600"/>
          </a:xfrm>
          <a:prstGeom prst="rect">
            <a:avLst/>
          </a:prstGeom>
        </p:spPr>
      </p:pic>
      <p:pic>
        <p:nvPicPr>
          <p:cNvPr id="64" name="Picture 63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328" y="3785616"/>
            <a:ext cx="228600" cy="228600"/>
          </a:xfrm>
          <a:prstGeom prst="rect">
            <a:avLst/>
          </a:prstGeom>
        </p:spPr>
      </p:pic>
      <p:pic>
        <p:nvPicPr>
          <p:cNvPr id="65" name="Picture 64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28" y="4014216"/>
            <a:ext cx="228600" cy="228600"/>
          </a:xfrm>
          <a:prstGeom prst="rect">
            <a:avLst/>
          </a:prstGeom>
        </p:spPr>
      </p:pic>
      <p:pic>
        <p:nvPicPr>
          <p:cNvPr id="66" name="Picture 65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28" y="4014216"/>
            <a:ext cx="228600" cy="228600"/>
          </a:xfrm>
          <a:prstGeom prst="rect">
            <a:avLst/>
          </a:prstGeom>
        </p:spPr>
      </p:pic>
      <p:pic>
        <p:nvPicPr>
          <p:cNvPr id="67" name="Picture 66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6896" y="2825496"/>
            <a:ext cx="228600" cy="228600"/>
          </a:xfrm>
          <a:prstGeom prst="rect">
            <a:avLst/>
          </a:prstGeom>
        </p:spPr>
      </p:pic>
      <p:pic>
        <p:nvPicPr>
          <p:cNvPr id="68" name="Picture 67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496" y="2825496"/>
            <a:ext cx="228600" cy="2286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831336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70" name="Connector 69"/>
          <p:cNvCxnSpPr/>
          <p:nvPr/>
        </p:nvCxnSpPr>
        <p:spPr>
          <a:xfrm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 flipH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816" y="3785616"/>
            <a:ext cx="228600" cy="228600"/>
          </a:xfrm>
          <a:prstGeom prst="rect">
            <a:avLst/>
          </a:prstGeom>
        </p:spPr>
      </p:pic>
      <p:pic>
        <p:nvPicPr>
          <p:cNvPr id="73" name="Picture 72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416" y="3785616"/>
            <a:ext cx="228600" cy="228600"/>
          </a:xfrm>
          <a:prstGeom prst="rect">
            <a:avLst/>
          </a:prstGeom>
        </p:spPr>
      </p:pic>
      <p:pic>
        <p:nvPicPr>
          <p:cNvPr id="74" name="Picture 73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016" y="3785616"/>
            <a:ext cx="228600" cy="228600"/>
          </a:xfrm>
          <a:prstGeom prst="rect">
            <a:avLst/>
          </a:prstGeom>
        </p:spPr>
      </p:pic>
      <p:pic>
        <p:nvPicPr>
          <p:cNvPr id="75" name="Picture 74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9616" y="3785616"/>
            <a:ext cx="228600" cy="228600"/>
          </a:xfrm>
          <a:prstGeom prst="rect">
            <a:avLst/>
          </a:prstGeom>
        </p:spPr>
      </p:pic>
      <p:pic>
        <p:nvPicPr>
          <p:cNvPr id="76" name="Picture 75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816" y="4014216"/>
            <a:ext cx="228600" cy="228600"/>
          </a:xfrm>
          <a:prstGeom prst="rect">
            <a:avLst/>
          </a:prstGeom>
        </p:spPr>
      </p:pic>
      <p:pic>
        <p:nvPicPr>
          <p:cNvPr id="77" name="Picture 76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416" y="4014216"/>
            <a:ext cx="228600" cy="228600"/>
          </a:xfrm>
          <a:prstGeom prst="rect">
            <a:avLst/>
          </a:prstGeom>
        </p:spPr>
      </p:pic>
      <p:pic>
        <p:nvPicPr>
          <p:cNvPr id="78" name="Picture 77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016" y="4014216"/>
            <a:ext cx="228600" cy="228600"/>
          </a:xfrm>
          <a:prstGeom prst="rect">
            <a:avLst/>
          </a:prstGeom>
        </p:spPr>
      </p:pic>
      <p:pic>
        <p:nvPicPr>
          <p:cNvPr id="79" name="Picture 78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456" y="2825496"/>
            <a:ext cx="228600" cy="228600"/>
          </a:xfrm>
          <a:prstGeom prst="rect">
            <a:avLst/>
          </a:prstGeom>
        </p:spPr>
      </p:pic>
      <p:pic>
        <p:nvPicPr>
          <p:cNvPr id="80" name="Picture 79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056" y="2825496"/>
            <a:ext cx="228600" cy="228600"/>
          </a:xfrm>
          <a:prstGeom prst="rect">
            <a:avLst/>
          </a:prstGeom>
        </p:spPr>
      </p:pic>
      <p:pic>
        <p:nvPicPr>
          <p:cNvPr id="81" name="Picture 80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656" y="2825496"/>
            <a:ext cx="228600" cy="228600"/>
          </a:xfrm>
          <a:prstGeom prst="rect">
            <a:avLst/>
          </a:prstGeom>
        </p:spPr>
      </p:pic>
      <p:pic>
        <p:nvPicPr>
          <p:cNvPr id="82" name="Picture 81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5256" y="2825496"/>
            <a:ext cx="228600" cy="228600"/>
          </a:xfrm>
          <a:prstGeom prst="rect">
            <a:avLst/>
          </a:prstGeom>
        </p:spPr>
      </p:pic>
      <p:pic>
        <p:nvPicPr>
          <p:cNvPr id="83" name="Picture 82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456" y="2596896"/>
            <a:ext cx="228600" cy="2286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135624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85" name="Connector 84"/>
          <p:cNvCxnSpPr/>
          <p:nvPr/>
        </p:nvCxnSpPr>
        <p:spPr>
          <a:xfrm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 flipH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04" y="3785616"/>
            <a:ext cx="228600" cy="228600"/>
          </a:xfrm>
          <a:prstGeom prst="rect">
            <a:avLst/>
          </a:prstGeom>
        </p:spPr>
      </p:pic>
      <p:pic>
        <p:nvPicPr>
          <p:cNvPr id="88" name="Picture 87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04" y="3785616"/>
            <a:ext cx="228600" cy="228600"/>
          </a:xfrm>
          <a:prstGeom prst="rect">
            <a:avLst/>
          </a:prstGeom>
        </p:spPr>
      </p:pic>
      <p:pic>
        <p:nvPicPr>
          <p:cNvPr id="89" name="Picture 88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304" y="3785616"/>
            <a:ext cx="228600" cy="228600"/>
          </a:xfrm>
          <a:prstGeom prst="rect">
            <a:avLst/>
          </a:prstGeom>
        </p:spPr>
      </p:pic>
      <p:pic>
        <p:nvPicPr>
          <p:cNvPr id="90" name="Picture 89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904" y="3785616"/>
            <a:ext cx="228600" cy="228600"/>
          </a:xfrm>
          <a:prstGeom prst="rect">
            <a:avLst/>
          </a:prstGeom>
        </p:spPr>
      </p:pic>
      <p:pic>
        <p:nvPicPr>
          <p:cNvPr id="91" name="Picture 90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04" y="4014216"/>
            <a:ext cx="228600" cy="228600"/>
          </a:xfrm>
          <a:prstGeom prst="rect">
            <a:avLst/>
          </a:prstGeom>
        </p:spPr>
      </p:pic>
      <p:pic>
        <p:nvPicPr>
          <p:cNvPr id="92" name="Picture 91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04" y="4014216"/>
            <a:ext cx="228600" cy="228600"/>
          </a:xfrm>
          <a:prstGeom prst="rect">
            <a:avLst/>
          </a:prstGeom>
        </p:spPr>
      </p:pic>
      <p:pic>
        <p:nvPicPr>
          <p:cNvPr id="93" name="Picture 92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304" y="4014216"/>
            <a:ext cx="228600" cy="228600"/>
          </a:xfrm>
          <a:prstGeom prst="rect">
            <a:avLst/>
          </a:prstGeom>
        </p:spPr>
      </p:pic>
      <p:pic>
        <p:nvPicPr>
          <p:cNvPr id="94" name="Picture 93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744" y="2825496"/>
            <a:ext cx="228600" cy="228600"/>
          </a:xfrm>
          <a:prstGeom prst="rect">
            <a:avLst/>
          </a:prstGeom>
        </p:spPr>
      </p:pic>
      <p:pic>
        <p:nvPicPr>
          <p:cNvPr id="95" name="Picture 94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44" y="2825496"/>
            <a:ext cx="228600" cy="228600"/>
          </a:xfrm>
          <a:prstGeom prst="rect">
            <a:avLst/>
          </a:prstGeom>
        </p:spPr>
      </p:pic>
      <p:pic>
        <p:nvPicPr>
          <p:cNvPr id="96" name="Picture 95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944" y="2825496"/>
            <a:ext cx="228600" cy="228600"/>
          </a:xfrm>
          <a:prstGeom prst="rect">
            <a:avLst/>
          </a:prstGeom>
        </p:spPr>
      </p:pic>
      <p:pic>
        <p:nvPicPr>
          <p:cNvPr id="97" name="Picture 96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44" y="2825496"/>
            <a:ext cx="228600" cy="228600"/>
          </a:xfrm>
          <a:prstGeom prst="rect">
            <a:avLst/>
          </a:prstGeom>
        </p:spPr>
      </p:pic>
      <p:pic>
        <p:nvPicPr>
          <p:cNvPr id="98" name="Picture 97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744" y="2596896"/>
            <a:ext cx="228600" cy="228600"/>
          </a:xfrm>
          <a:prstGeom prst="rect">
            <a:avLst/>
          </a:prstGeom>
        </p:spPr>
      </p:pic>
      <p:pic>
        <p:nvPicPr>
          <p:cNvPr id="99" name="Picture 98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44" y="2596896"/>
            <a:ext cx="228600" cy="228600"/>
          </a:xfrm>
          <a:prstGeom prst="rect">
            <a:avLst/>
          </a:prstGeom>
        </p:spPr>
      </p:pic>
      <p:pic>
        <p:nvPicPr>
          <p:cNvPr id="100" name="Picture 99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944" y="2596896"/>
            <a:ext cx="228600" cy="2286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439912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02" name="Connector 101"/>
          <p:cNvCxnSpPr/>
          <p:nvPr/>
        </p:nvCxnSpPr>
        <p:spPr>
          <a:xfrm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 flipH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Picture 103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240" y="5678424"/>
            <a:ext cx="228600" cy="228600"/>
          </a:xfrm>
          <a:prstGeom prst="rect">
            <a:avLst/>
          </a:prstGeom>
        </p:spPr>
      </p:pic>
      <p:pic>
        <p:nvPicPr>
          <p:cNvPr id="105" name="Picture 104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840" y="5678424"/>
            <a:ext cx="228600" cy="228600"/>
          </a:xfrm>
          <a:prstGeom prst="rect">
            <a:avLst/>
          </a:prstGeom>
        </p:spPr>
      </p:pic>
      <p:pic>
        <p:nvPicPr>
          <p:cNvPr id="106" name="Picture 105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440" y="5678424"/>
            <a:ext cx="228600" cy="228600"/>
          </a:xfrm>
          <a:prstGeom prst="rect">
            <a:avLst/>
          </a:prstGeom>
        </p:spPr>
      </p:pic>
      <p:pic>
        <p:nvPicPr>
          <p:cNvPr id="107" name="Picture 106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040" y="5678424"/>
            <a:ext cx="228600" cy="228600"/>
          </a:xfrm>
          <a:prstGeom prst="rect">
            <a:avLst/>
          </a:prstGeom>
        </p:spPr>
      </p:pic>
      <p:pic>
        <p:nvPicPr>
          <p:cNvPr id="108" name="Picture 107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240" y="5907024"/>
            <a:ext cx="228600" cy="228600"/>
          </a:xfrm>
          <a:prstGeom prst="rect">
            <a:avLst/>
          </a:prstGeom>
        </p:spPr>
      </p:pic>
      <p:pic>
        <p:nvPicPr>
          <p:cNvPr id="109" name="Picture 108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840" y="5907024"/>
            <a:ext cx="228600" cy="228600"/>
          </a:xfrm>
          <a:prstGeom prst="rect">
            <a:avLst/>
          </a:prstGeom>
        </p:spPr>
      </p:pic>
      <p:pic>
        <p:nvPicPr>
          <p:cNvPr id="110" name="Picture 109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440" y="5907024"/>
            <a:ext cx="228600" cy="228600"/>
          </a:xfrm>
          <a:prstGeom prst="rect">
            <a:avLst/>
          </a:prstGeom>
        </p:spPr>
      </p:pic>
      <p:pic>
        <p:nvPicPr>
          <p:cNvPr id="111" name="Picture 110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040" y="5907024"/>
            <a:ext cx="228600" cy="228600"/>
          </a:xfrm>
          <a:prstGeom prst="rect">
            <a:avLst/>
          </a:prstGeom>
        </p:spPr>
      </p:pic>
      <p:pic>
        <p:nvPicPr>
          <p:cNvPr id="112" name="Picture 111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240" y="6135624"/>
            <a:ext cx="228600" cy="228600"/>
          </a:xfrm>
          <a:prstGeom prst="rect">
            <a:avLst/>
          </a:prstGeom>
        </p:spPr>
      </p:pic>
      <p:pic>
        <p:nvPicPr>
          <p:cNvPr id="113" name="Picture 112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608" y="4718304"/>
            <a:ext cx="228600" cy="228600"/>
          </a:xfrm>
          <a:prstGeom prst="rect">
            <a:avLst/>
          </a:prstGeom>
        </p:spPr>
      </p:pic>
      <p:pic>
        <p:nvPicPr>
          <p:cNvPr id="114" name="Picture 113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208" y="4718304"/>
            <a:ext cx="228600" cy="22860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527048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16" name="Connector 115"/>
          <p:cNvCxnSpPr/>
          <p:nvPr/>
        </p:nvCxnSpPr>
        <p:spPr>
          <a:xfrm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 flipH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528" y="5678424"/>
            <a:ext cx="228600" cy="228600"/>
          </a:xfrm>
          <a:prstGeom prst="rect">
            <a:avLst/>
          </a:prstGeom>
        </p:spPr>
      </p:pic>
      <p:pic>
        <p:nvPicPr>
          <p:cNvPr id="119" name="Picture 118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8128" y="5678424"/>
            <a:ext cx="228600" cy="228600"/>
          </a:xfrm>
          <a:prstGeom prst="rect">
            <a:avLst/>
          </a:prstGeom>
        </p:spPr>
      </p:pic>
      <p:pic>
        <p:nvPicPr>
          <p:cNvPr id="120" name="Picture 119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6728" y="5678424"/>
            <a:ext cx="228600" cy="228600"/>
          </a:xfrm>
          <a:prstGeom prst="rect">
            <a:avLst/>
          </a:prstGeom>
        </p:spPr>
      </p:pic>
      <p:pic>
        <p:nvPicPr>
          <p:cNvPr id="121" name="Picture 120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5328" y="5678424"/>
            <a:ext cx="228600" cy="228600"/>
          </a:xfrm>
          <a:prstGeom prst="rect">
            <a:avLst/>
          </a:prstGeom>
        </p:spPr>
      </p:pic>
      <p:pic>
        <p:nvPicPr>
          <p:cNvPr id="122" name="Picture 121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528" y="5907024"/>
            <a:ext cx="228600" cy="228600"/>
          </a:xfrm>
          <a:prstGeom prst="rect">
            <a:avLst/>
          </a:prstGeom>
        </p:spPr>
      </p:pic>
      <p:pic>
        <p:nvPicPr>
          <p:cNvPr id="123" name="Picture 122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8128" y="5907024"/>
            <a:ext cx="228600" cy="228600"/>
          </a:xfrm>
          <a:prstGeom prst="rect">
            <a:avLst/>
          </a:prstGeom>
        </p:spPr>
      </p:pic>
      <p:pic>
        <p:nvPicPr>
          <p:cNvPr id="124" name="Picture 123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6728" y="5907024"/>
            <a:ext cx="228600" cy="228600"/>
          </a:xfrm>
          <a:prstGeom prst="rect">
            <a:avLst/>
          </a:prstGeom>
        </p:spPr>
      </p:pic>
      <p:pic>
        <p:nvPicPr>
          <p:cNvPr id="125" name="Picture 124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5328" y="5907024"/>
            <a:ext cx="228600" cy="228600"/>
          </a:xfrm>
          <a:prstGeom prst="rect">
            <a:avLst/>
          </a:prstGeom>
        </p:spPr>
      </p:pic>
      <p:pic>
        <p:nvPicPr>
          <p:cNvPr id="126" name="Picture 125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528" y="6135624"/>
            <a:ext cx="228600" cy="228600"/>
          </a:xfrm>
          <a:prstGeom prst="rect">
            <a:avLst/>
          </a:prstGeom>
        </p:spPr>
      </p:pic>
      <p:pic>
        <p:nvPicPr>
          <p:cNvPr id="127" name="Picture 126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6896" y="4718304"/>
            <a:ext cx="228600" cy="228600"/>
          </a:xfrm>
          <a:prstGeom prst="rect">
            <a:avLst/>
          </a:prstGeom>
        </p:spPr>
      </p:pic>
      <p:pic>
        <p:nvPicPr>
          <p:cNvPr id="128" name="Picture 127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5496" y="4718304"/>
            <a:ext cx="228600" cy="2286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3831336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30" name="Connector 129"/>
          <p:cNvCxnSpPr/>
          <p:nvPr/>
        </p:nvCxnSpPr>
        <p:spPr>
          <a:xfrm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 flipH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Picture 131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816" y="5678424"/>
            <a:ext cx="228600" cy="228600"/>
          </a:xfrm>
          <a:prstGeom prst="rect">
            <a:avLst/>
          </a:prstGeom>
        </p:spPr>
      </p:pic>
      <p:pic>
        <p:nvPicPr>
          <p:cNvPr id="133" name="Picture 132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416" y="5678424"/>
            <a:ext cx="228600" cy="228600"/>
          </a:xfrm>
          <a:prstGeom prst="rect">
            <a:avLst/>
          </a:prstGeom>
        </p:spPr>
      </p:pic>
      <p:pic>
        <p:nvPicPr>
          <p:cNvPr id="134" name="Picture 133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016" y="5678424"/>
            <a:ext cx="228600" cy="228600"/>
          </a:xfrm>
          <a:prstGeom prst="rect">
            <a:avLst/>
          </a:prstGeom>
        </p:spPr>
      </p:pic>
      <p:pic>
        <p:nvPicPr>
          <p:cNvPr id="135" name="Picture 134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616" y="5678424"/>
            <a:ext cx="228600" cy="228600"/>
          </a:xfrm>
          <a:prstGeom prst="rect">
            <a:avLst/>
          </a:prstGeom>
        </p:spPr>
      </p:pic>
      <p:pic>
        <p:nvPicPr>
          <p:cNvPr id="136" name="Picture 135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816" y="5907024"/>
            <a:ext cx="228600" cy="228600"/>
          </a:xfrm>
          <a:prstGeom prst="rect">
            <a:avLst/>
          </a:prstGeom>
        </p:spPr>
      </p:pic>
      <p:pic>
        <p:nvPicPr>
          <p:cNvPr id="137" name="Picture 136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416" y="5907024"/>
            <a:ext cx="228600" cy="228600"/>
          </a:xfrm>
          <a:prstGeom prst="rect">
            <a:avLst/>
          </a:prstGeom>
        </p:spPr>
      </p:pic>
      <p:pic>
        <p:nvPicPr>
          <p:cNvPr id="138" name="Picture 137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016" y="5907024"/>
            <a:ext cx="228600" cy="228600"/>
          </a:xfrm>
          <a:prstGeom prst="rect">
            <a:avLst/>
          </a:prstGeom>
        </p:spPr>
      </p:pic>
      <p:pic>
        <p:nvPicPr>
          <p:cNvPr id="139" name="Picture 138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456" y="4718304"/>
            <a:ext cx="228600" cy="228600"/>
          </a:xfrm>
          <a:prstGeom prst="rect">
            <a:avLst/>
          </a:prstGeom>
        </p:spPr>
      </p:pic>
      <p:pic>
        <p:nvPicPr>
          <p:cNvPr id="140" name="Picture 139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056" y="4718304"/>
            <a:ext cx="228600" cy="228600"/>
          </a:xfrm>
          <a:prstGeom prst="rect">
            <a:avLst/>
          </a:prstGeom>
        </p:spPr>
      </p:pic>
      <p:pic>
        <p:nvPicPr>
          <p:cNvPr id="141" name="Picture 140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656" y="4718304"/>
            <a:ext cx="228600" cy="228600"/>
          </a:xfrm>
          <a:prstGeom prst="rect">
            <a:avLst/>
          </a:prstGeom>
        </p:spPr>
      </p:pic>
      <p:pic>
        <p:nvPicPr>
          <p:cNvPr id="142" name="Picture 141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256" y="4718304"/>
            <a:ext cx="228600" cy="22860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6135624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44" name="Connector 143"/>
          <p:cNvCxnSpPr/>
          <p:nvPr/>
        </p:nvCxnSpPr>
        <p:spPr>
          <a:xfrm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 flipH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6" name="Picture 145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04" y="5678424"/>
            <a:ext cx="228600" cy="228600"/>
          </a:xfrm>
          <a:prstGeom prst="rect">
            <a:avLst/>
          </a:prstGeom>
        </p:spPr>
      </p:pic>
      <p:pic>
        <p:nvPicPr>
          <p:cNvPr id="147" name="Picture 146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704" y="5678424"/>
            <a:ext cx="228600" cy="228600"/>
          </a:xfrm>
          <a:prstGeom prst="rect">
            <a:avLst/>
          </a:prstGeom>
        </p:spPr>
      </p:pic>
      <p:pic>
        <p:nvPicPr>
          <p:cNvPr id="148" name="Picture 147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304" y="5678424"/>
            <a:ext cx="228600" cy="228600"/>
          </a:xfrm>
          <a:prstGeom prst="rect">
            <a:avLst/>
          </a:prstGeom>
        </p:spPr>
      </p:pic>
      <p:pic>
        <p:nvPicPr>
          <p:cNvPr id="149" name="Picture 148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904" y="5678424"/>
            <a:ext cx="228600" cy="228600"/>
          </a:xfrm>
          <a:prstGeom prst="rect">
            <a:avLst/>
          </a:prstGeom>
        </p:spPr>
      </p:pic>
      <p:pic>
        <p:nvPicPr>
          <p:cNvPr id="150" name="Picture 149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04" y="5907024"/>
            <a:ext cx="228600" cy="228600"/>
          </a:xfrm>
          <a:prstGeom prst="rect">
            <a:avLst/>
          </a:prstGeom>
        </p:spPr>
      </p:pic>
      <p:pic>
        <p:nvPicPr>
          <p:cNvPr id="151" name="Picture 150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704" y="5907024"/>
            <a:ext cx="228600" cy="228600"/>
          </a:xfrm>
          <a:prstGeom prst="rect">
            <a:avLst/>
          </a:prstGeom>
        </p:spPr>
      </p:pic>
      <p:pic>
        <p:nvPicPr>
          <p:cNvPr id="152" name="Picture 151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304" y="5907024"/>
            <a:ext cx="228600" cy="228600"/>
          </a:xfrm>
          <a:prstGeom prst="rect">
            <a:avLst/>
          </a:prstGeom>
        </p:spPr>
      </p:pic>
      <p:pic>
        <p:nvPicPr>
          <p:cNvPr id="153" name="Picture 152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904" y="5907024"/>
            <a:ext cx="228600" cy="228600"/>
          </a:xfrm>
          <a:prstGeom prst="rect">
            <a:avLst/>
          </a:prstGeom>
        </p:spPr>
      </p:pic>
      <p:pic>
        <p:nvPicPr>
          <p:cNvPr id="154" name="Picture 153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04" y="6135624"/>
            <a:ext cx="228600" cy="2286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7251192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56" name="Picture 155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464" y="4718304"/>
            <a:ext cx="228600" cy="228600"/>
          </a:xfrm>
          <a:prstGeom prst="rect">
            <a:avLst/>
          </a:prstGeom>
        </p:spPr>
      </p:pic>
      <p:pic>
        <p:nvPicPr>
          <p:cNvPr id="157" name="Picture 156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064" y="4718304"/>
            <a:ext cx="228600" cy="228600"/>
          </a:xfrm>
          <a:prstGeom prst="rect">
            <a:avLst/>
          </a:prstGeom>
        </p:spPr>
      </p:pic>
      <p:pic>
        <p:nvPicPr>
          <p:cNvPr id="158" name="Picture 157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664" y="4718304"/>
            <a:ext cx="228600" cy="228600"/>
          </a:xfrm>
          <a:prstGeom prst="rect">
            <a:avLst/>
          </a:prstGeom>
        </p:spPr>
      </p:pic>
      <p:pic>
        <p:nvPicPr>
          <p:cNvPr id="159" name="Picture 158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64" y="4718304"/>
            <a:ext cx="228600" cy="228600"/>
          </a:xfrm>
          <a:prstGeom prst="rect">
            <a:avLst/>
          </a:prstGeom>
        </p:spPr>
      </p:pic>
      <p:pic>
        <p:nvPicPr>
          <p:cNvPr id="160" name="Picture 159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464" y="4489704"/>
            <a:ext cx="228600" cy="228600"/>
          </a:xfrm>
          <a:prstGeom prst="rect">
            <a:avLst/>
          </a:prstGeom>
        </p:spPr>
      </p:pic>
      <p:pic>
        <p:nvPicPr>
          <p:cNvPr id="161" name="Picture 160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064" y="4489704"/>
            <a:ext cx="228600" cy="228600"/>
          </a:xfrm>
          <a:prstGeom prst="rect">
            <a:avLst/>
          </a:prstGeom>
        </p:spPr>
      </p:pic>
      <p:pic>
        <p:nvPicPr>
          <p:cNvPr id="162" name="Picture 161" descr="ice-cream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664" y="4489704"/>
            <a:ext cx="228600" cy="228600"/>
          </a:xfrm>
          <a:prstGeom prst="rect">
            <a:avLst/>
          </a:prstGeom>
        </p:spPr>
      </p:pic>
      <p:sp>
        <p:nvSpPr>
          <p:cNvPr id="163" name="文本框 162"/>
          <p:cNvSpPr txBox="1"/>
          <p:nvPr/>
        </p:nvSpPr>
        <p:spPr>
          <a:xfrm>
            <a:off x="8622792" y="6435075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 flipV="1"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688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" name="Picture 4" descr="banana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9" y="1892808"/>
            <a:ext cx="228600" cy="228600"/>
          </a:xfrm>
          <a:prstGeom prst="rect">
            <a:avLst/>
          </a:prstGeom>
        </p:spPr>
      </p:pic>
      <p:pic>
        <p:nvPicPr>
          <p:cNvPr id="6" name="Picture 5" descr="banana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" y="1892808"/>
            <a:ext cx="228600" cy="228600"/>
          </a:xfrm>
          <a:prstGeom prst="rect">
            <a:avLst/>
          </a:prstGeom>
        </p:spPr>
      </p:pic>
      <p:pic>
        <p:nvPicPr>
          <p:cNvPr id="7" name="Picture 6" descr="banana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0" y="1892808"/>
            <a:ext cx="228600" cy="228600"/>
          </a:xfrm>
          <a:prstGeom prst="rect">
            <a:avLst/>
          </a:prstGeom>
        </p:spPr>
      </p:pic>
      <p:pic>
        <p:nvPicPr>
          <p:cNvPr id="8" name="Picture 7" descr="banana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0" y="1892808"/>
            <a:ext cx="228600" cy="228600"/>
          </a:xfrm>
          <a:prstGeom prst="rect">
            <a:avLst/>
          </a:prstGeom>
        </p:spPr>
      </p:pic>
      <p:pic>
        <p:nvPicPr>
          <p:cNvPr id="9" name="Picture 8" descr="banana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9" y="2121408"/>
            <a:ext cx="228600" cy="228600"/>
          </a:xfrm>
          <a:prstGeom prst="rect">
            <a:avLst/>
          </a:prstGeom>
        </p:spPr>
      </p:pic>
      <p:pic>
        <p:nvPicPr>
          <p:cNvPr id="10" name="Picture 9" descr="banana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" y="2121408"/>
            <a:ext cx="228600" cy="228600"/>
          </a:xfrm>
          <a:prstGeom prst="rect">
            <a:avLst/>
          </a:prstGeom>
        </p:spPr>
      </p:pic>
      <p:pic>
        <p:nvPicPr>
          <p:cNvPr id="11" name="Picture 10" descr="banana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28" y="1892808"/>
            <a:ext cx="228600" cy="228600"/>
          </a:xfrm>
          <a:prstGeom prst="rect">
            <a:avLst/>
          </a:prstGeom>
        </p:spPr>
      </p:pic>
      <p:pic>
        <p:nvPicPr>
          <p:cNvPr id="12" name="Picture 11" descr="banana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28" y="1892808"/>
            <a:ext cx="228600" cy="228600"/>
          </a:xfrm>
          <a:prstGeom prst="rect">
            <a:avLst/>
          </a:prstGeom>
        </p:spPr>
      </p:pic>
      <p:pic>
        <p:nvPicPr>
          <p:cNvPr id="13" name="Picture 12" descr="banana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8" y="1892808"/>
            <a:ext cx="228600" cy="228600"/>
          </a:xfrm>
          <a:prstGeom prst="rect">
            <a:avLst/>
          </a:prstGeom>
        </p:spPr>
      </p:pic>
      <p:cxnSp>
        <p:nvCxnSpPr>
          <p:cNvPr id="14" name="Connector 13"/>
          <p:cNvCxnSpPr/>
          <p:nvPr/>
        </p:nvCxnSpPr>
        <p:spPr>
          <a:xfrm flipV="1"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 flipH="1" flipV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6976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7" name="Picture 16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96" y="1892808"/>
            <a:ext cx="228600" cy="228600"/>
          </a:xfrm>
          <a:prstGeom prst="rect">
            <a:avLst/>
          </a:prstGeom>
        </p:spPr>
      </p:pic>
      <p:pic>
        <p:nvPicPr>
          <p:cNvPr id="18" name="Picture 17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96" y="1892808"/>
            <a:ext cx="228600" cy="228600"/>
          </a:xfrm>
          <a:prstGeom prst="rect">
            <a:avLst/>
          </a:prstGeom>
        </p:spPr>
      </p:pic>
      <p:pic>
        <p:nvPicPr>
          <p:cNvPr id="19" name="Picture 18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96" y="1892808"/>
            <a:ext cx="228600" cy="228600"/>
          </a:xfrm>
          <a:prstGeom prst="rect">
            <a:avLst/>
          </a:prstGeom>
        </p:spPr>
      </p:pic>
      <p:pic>
        <p:nvPicPr>
          <p:cNvPr id="20" name="Picture 19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16" y="1892808"/>
            <a:ext cx="228600" cy="228600"/>
          </a:xfrm>
          <a:prstGeom prst="rect">
            <a:avLst/>
          </a:prstGeom>
        </p:spPr>
      </p:pic>
      <p:cxnSp>
        <p:nvCxnSpPr>
          <p:cNvPr id="21" name="Connector 20"/>
          <p:cNvCxnSpPr/>
          <p:nvPr/>
        </p:nvCxnSpPr>
        <p:spPr>
          <a:xfrm flipV="1"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 flipH="1" flipV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41264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24" name="Picture 23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884" y="1892808"/>
            <a:ext cx="228600" cy="228600"/>
          </a:xfrm>
          <a:prstGeom prst="rect">
            <a:avLst/>
          </a:prstGeom>
        </p:spPr>
      </p:pic>
      <p:pic>
        <p:nvPicPr>
          <p:cNvPr id="25" name="Picture 24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484" y="1892808"/>
            <a:ext cx="228600" cy="228600"/>
          </a:xfrm>
          <a:prstGeom prst="rect">
            <a:avLst/>
          </a:prstGeom>
        </p:spPr>
      </p:pic>
      <p:pic>
        <p:nvPicPr>
          <p:cNvPr id="26" name="Picture 25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084" y="1892808"/>
            <a:ext cx="228600" cy="228600"/>
          </a:xfrm>
          <a:prstGeom prst="rect">
            <a:avLst/>
          </a:prstGeom>
        </p:spPr>
      </p:pic>
      <p:pic>
        <p:nvPicPr>
          <p:cNvPr id="27" name="Picture 26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1892808"/>
            <a:ext cx="228600" cy="228600"/>
          </a:xfrm>
          <a:prstGeom prst="rect">
            <a:avLst/>
          </a:prstGeom>
        </p:spPr>
      </p:pic>
      <p:pic>
        <p:nvPicPr>
          <p:cNvPr id="28" name="Picture 27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76" y="1892808"/>
            <a:ext cx="228600" cy="228600"/>
          </a:xfrm>
          <a:prstGeom prst="rect">
            <a:avLst/>
          </a:prstGeom>
        </p:spPr>
      </p:pic>
      <p:pic>
        <p:nvPicPr>
          <p:cNvPr id="29" name="Picture 28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1892808"/>
            <a:ext cx="228600" cy="228600"/>
          </a:xfrm>
          <a:prstGeom prst="rect">
            <a:avLst/>
          </a:prstGeom>
        </p:spPr>
      </p:pic>
      <p:pic>
        <p:nvPicPr>
          <p:cNvPr id="30" name="Picture 29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76" y="1892808"/>
            <a:ext cx="228600" cy="228600"/>
          </a:xfrm>
          <a:prstGeom prst="rect">
            <a:avLst/>
          </a:prstGeom>
        </p:spPr>
      </p:pic>
      <p:cxnSp>
        <p:nvCxnSpPr>
          <p:cNvPr id="31" name="Connector 30"/>
          <p:cNvCxnSpPr/>
          <p:nvPr/>
        </p:nvCxnSpPr>
        <p:spPr>
          <a:xfrm flipV="1"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 flipH="1" flipV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45552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34" name="Picture 33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72" y="1892808"/>
            <a:ext cx="228600" cy="228600"/>
          </a:xfrm>
          <a:prstGeom prst="rect">
            <a:avLst/>
          </a:prstGeom>
        </p:spPr>
      </p:pic>
      <p:pic>
        <p:nvPicPr>
          <p:cNvPr id="35" name="Picture 34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772" y="1892808"/>
            <a:ext cx="228600" cy="228600"/>
          </a:xfrm>
          <a:prstGeom prst="rect">
            <a:avLst/>
          </a:prstGeom>
        </p:spPr>
      </p:pic>
      <p:pic>
        <p:nvPicPr>
          <p:cNvPr id="36" name="Picture 35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372" y="1892808"/>
            <a:ext cx="228600" cy="228600"/>
          </a:xfrm>
          <a:prstGeom prst="rect">
            <a:avLst/>
          </a:prstGeom>
        </p:spPr>
      </p:pic>
      <p:pic>
        <p:nvPicPr>
          <p:cNvPr id="37" name="Picture 36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464" y="1892808"/>
            <a:ext cx="228600" cy="228600"/>
          </a:xfrm>
          <a:prstGeom prst="rect">
            <a:avLst/>
          </a:prstGeom>
        </p:spPr>
      </p:pic>
      <p:pic>
        <p:nvPicPr>
          <p:cNvPr id="38" name="Picture 37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064" y="1892808"/>
            <a:ext cx="228600" cy="228600"/>
          </a:xfrm>
          <a:prstGeom prst="rect">
            <a:avLst/>
          </a:prstGeom>
        </p:spPr>
      </p:pic>
      <p:pic>
        <p:nvPicPr>
          <p:cNvPr id="39" name="Picture 38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64" y="1892808"/>
            <a:ext cx="228600" cy="228600"/>
          </a:xfrm>
          <a:prstGeom prst="rect">
            <a:avLst/>
          </a:prstGeom>
        </p:spPr>
      </p:pic>
      <p:pic>
        <p:nvPicPr>
          <p:cNvPr id="40" name="Picture 39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264" y="1892808"/>
            <a:ext cx="228600" cy="228600"/>
          </a:xfrm>
          <a:prstGeom prst="rect">
            <a:avLst/>
          </a:prstGeom>
        </p:spPr>
      </p:pic>
      <p:pic>
        <p:nvPicPr>
          <p:cNvPr id="41" name="Picture 40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464" y="2121408"/>
            <a:ext cx="228600" cy="228600"/>
          </a:xfrm>
          <a:prstGeom prst="rect">
            <a:avLst/>
          </a:prstGeom>
        </p:spPr>
      </p:pic>
      <p:cxnSp>
        <p:nvCxnSpPr>
          <p:cNvPr id="42" name="Connector 41"/>
          <p:cNvCxnSpPr/>
          <p:nvPr/>
        </p:nvCxnSpPr>
        <p:spPr>
          <a:xfrm flipV="1"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2688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45" name="Picture 44" descr="cherry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08" y="3785616"/>
            <a:ext cx="228600" cy="228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527048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36976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0" name="Picture 49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168" y="3785616"/>
            <a:ext cx="228600" cy="228600"/>
          </a:xfrm>
          <a:prstGeom prst="rect">
            <a:avLst/>
          </a:prstGeom>
        </p:spPr>
      </p:pic>
      <p:pic>
        <p:nvPicPr>
          <p:cNvPr id="51" name="Picture 50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3768" y="3785616"/>
            <a:ext cx="228600" cy="228600"/>
          </a:xfrm>
          <a:prstGeom prst="rect">
            <a:avLst/>
          </a:prstGeom>
        </p:spPr>
      </p:pic>
      <p:pic>
        <p:nvPicPr>
          <p:cNvPr id="52" name="Picture 51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368" y="3785616"/>
            <a:ext cx="228600" cy="228600"/>
          </a:xfrm>
          <a:prstGeom prst="rect">
            <a:avLst/>
          </a:prstGeom>
        </p:spPr>
      </p:pic>
      <p:pic>
        <p:nvPicPr>
          <p:cNvPr id="53" name="Picture 52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0968" y="3785616"/>
            <a:ext cx="228600" cy="228600"/>
          </a:xfrm>
          <a:prstGeom prst="rect">
            <a:avLst/>
          </a:prstGeom>
        </p:spPr>
      </p:pic>
      <p:pic>
        <p:nvPicPr>
          <p:cNvPr id="54" name="Picture 53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168" y="4014216"/>
            <a:ext cx="228600" cy="228600"/>
          </a:xfrm>
          <a:prstGeom prst="rect">
            <a:avLst/>
          </a:prstGeom>
        </p:spPr>
      </p:pic>
      <p:pic>
        <p:nvPicPr>
          <p:cNvPr id="55" name="Picture 54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3768" y="4014216"/>
            <a:ext cx="228600" cy="228600"/>
          </a:xfrm>
          <a:prstGeom prst="rect">
            <a:avLst/>
          </a:prstGeom>
        </p:spPr>
      </p:pic>
      <p:pic>
        <p:nvPicPr>
          <p:cNvPr id="56" name="Picture 55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368" y="4014216"/>
            <a:ext cx="228600" cy="228600"/>
          </a:xfrm>
          <a:prstGeom prst="rect">
            <a:avLst/>
          </a:prstGeom>
        </p:spPr>
      </p:pic>
      <p:pic>
        <p:nvPicPr>
          <p:cNvPr id="57" name="Picture 56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9916" y="3785616"/>
            <a:ext cx="228600" cy="228600"/>
          </a:xfrm>
          <a:prstGeom prst="rect">
            <a:avLst/>
          </a:prstGeom>
        </p:spPr>
      </p:pic>
      <p:cxnSp>
        <p:nvCxnSpPr>
          <p:cNvPr id="58" name="Connector 57"/>
          <p:cNvCxnSpPr/>
          <p:nvPr/>
        </p:nvCxnSpPr>
        <p:spPr>
          <a:xfrm flipV="1"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 flipH="1" flipV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41264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61" name="Picture 60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5484" y="3785616"/>
            <a:ext cx="228600" cy="228600"/>
          </a:xfrm>
          <a:prstGeom prst="rect">
            <a:avLst/>
          </a:prstGeom>
        </p:spPr>
      </p:pic>
      <p:pic>
        <p:nvPicPr>
          <p:cNvPr id="62" name="Picture 61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176" y="3785616"/>
            <a:ext cx="228600" cy="228600"/>
          </a:xfrm>
          <a:prstGeom prst="rect">
            <a:avLst/>
          </a:prstGeom>
        </p:spPr>
      </p:pic>
      <p:pic>
        <p:nvPicPr>
          <p:cNvPr id="63" name="Picture 62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6776" y="3785616"/>
            <a:ext cx="228600" cy="228600"/>
          </a:xfrm>
          <a:prstGeom prst="rect">
            <a:avLst/>
          </a:prstGeom>
        </p:spPr>
      </p:pic>
      <p:pic>
        <p:nvPicPr>
          <p:cNvPr id="64" name="Picture 63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376" y="3785616"/>
            <a:ext cx="228600" cy="228600"/>
          </a:xfrm>
          <a:prstGeom prst="rect">
            <a:avLst/>
          </a:prstGeom>
        </p:spPr>
      </p:pic>
      <p:pic>
        <p:nvPicPr>
          <p:cNvPr id="65" name="Picture 64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976" y="3785616"/>
            <a:ext cx="228600" cy="228600"/>
          </a:xfrm>
          <a:prstGeom prst="rect">
            <a:avLst/>
          </a:prstGeom>
        </p:spPr>
      </p:pic>
      <p:pic>
        <p:nvPicPr>
          <p:cNvPr id="66" name="Picture 65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176" y="4014216"/>
            <a:ext cx="228600" cy="228600"/>
          </a:xfrm>
          <a:prstGeom prst="rect">
            <a:avLst/>
          </a:prstGeom>
        </p:spPr>
      </p:pic>
      <p:cxnSp>
        <p:nvCxnSpPr>
          <p:cNvPr id="67" name="Connector 66"/>
          <p:cNvCxnSpPr/>
          <p:nvPr/>
        </p:nvCxnSpPr>
        <p:spPr>
          <a:xfrm flipV="1"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845552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70" name="Picture 69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772" y="3785616"/>
            <a:ext cx="228600" cy="228600"/>
          </a:xfrm>
          <a:prstGeom prst="rect">
            <a:avLst/>
          </a:prstGeom>
        </p:spPr>
      </p:pic>
      <p:pic>
        <p:nvPicPr>
          <p:cNvPr id="71" name="Picture 70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464" y="3785616"/>
            <a:ext cx="228600" cy="228600"/>
          </a:xfrm>
          <a:prstGeom prst="rect">
            <a:avLst/>
          </a:prstGeom>
        </p:spPr>
      </p:pic>
      <p:pic>
        <p:nvPicPr>
          <p:cNvPr id="72" name="Picture 71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64" y="3785616"/>
            <a:ext cx="228600" cy="228600"/>
          </a:xfrm>
          <a:prstGeom prst="rect">
            <a:avLst/>
          </a:prstGeom>
        </p:spPr>
      </p:pic>
      <p:pic>
        <p:nvPicPr>
          <p:cNvPr id="73" name="Picture 72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664" y="3785616"/>
            <a:ext cx="228600" cy="228600"/>
          </a:xfrm>
          <a:prstGeom prst="rect">
            <a:avLst/>
          </a:prstGeom>
        </p:spPr>
      </p:pic>
      <p:pic>
        <p:nvPicPr>
          <p:cNvPr id="74" name="Picture 73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264" y="3785616"/>
            <a:ext cx="228600" cy="228600"/>
          </a:xfrm>
          <a:prstGeom prst="rect">
            <a:avLst/>
          </a:prstGeom>
        </p:spPr>
      </p:pic>
      <p:pic>
        <p:nvPicPr>
          <p:cNvPr id="75" name="Picture 74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464" y="4014216"/>
            <a:ext cx="228600" cy="228600"/>
          </a:xfrm>
          <a:prstGeom prst="rect">
            <a:avLst/>
          </a:prstGeom>
        </p:spPr>
      </p:pic>
      <p:pic>
        <p:nvPicPr>
          <p:cNvPr id="76" name="Picture 75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64" y="4014216"/>
            <a:ext cx="228600" cy="228600"/>
          </a:xfrm>
          <a:prstGeom prst="rect">
            <a:avLst/>
          </a:prstGeom>
        </p:spPr>
      </p:pic>
      <p:cxnSp>
        <p:nvCxnSpPr>
          <p:cNvPr id="77" name="Connector 76"/>
          <p:cNvCxnSpPr/>
          <p:nvPr/>
        </p:nvCxnSpPr>
        <p:spPr>
          <a:xfrm flipV="1"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32688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80" name="Picture 79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308" y="5678424"/>
            <a:ext cx="228600" cy="228600"/>
          </a:xfrm>
          <a:prstGeom prst="rect">
            <a:avLst/>
          </a:prstGeom>
        </p:spPr>
      </p:pic>
      <p:pic>
        <p:nvPicPr>
          <p:cNvPr id="81" name="Picture 80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908" y="5678424"/>
            <a:ext cx="228600" cy="228600"/>
          </a:xfrm>
          <a:prstGeom prst="rect">
            <a:avLst/>
          </a:prstGeom>
        </p:spPr>
      </p:pic>
      <p:pic>
        <p:nvPicPr>
          <p:cNvPr id="82" name="Picture 81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508" y="5678424"/>
            <a:ext cx="228600" cy="228600"/>
          </a:xfrm>
          <a:prstGeom prst="rect">
            <a:avLst/>
          </a:prstGeom>
        </p:spPr>
      </p:pic>
      <p:pic>
        <p:nvPicPr>
          <p:cNvPr id="83" name="Picture 82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600" y="5678424"/>
            <a:ext cx="228600" cy="228600"/>
          </a:xfrm>
          <a:prstGeom prst="rect">
            <a:avLst/>
          </a:prstGeom>
        </p:spPr>
      </p:pic>
      <p:pic>
        <p:nvPicPr>
          <p:cNvPr id="84" name="Picture 83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8200" y="5678424"/>
            <a:ext cx="228600" cy="228600"/>
          </a:xfrm>
          <a:prstGeom prst="rect">
            <a:avLst/>
          </a:prstGeom>
        </p:spPr>
      </p:pic>
      <p:pic>
        <p:nvPicPr>
          <p:cNvPr id="85" name="Picture 84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00" y="5678424"/>
            <a:ext cx="228600" cy="228600"/>
          </a:xfrm>
          <a:prstGeom prst="rect">
            <a:avLst/>
          </a:prstGeom>
        </p:spPr>
      </p:pic>
      <p:pic>
        <p:nvPicPr>
          <p:cNvPr id="86" name="Picture 85" descr="cherry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00" y="5678424"/>
            <a:ext cx="228600" cy="228600"/>
          </a:xfrm>
          <a:prstGeom prst="rect">
            <a:avLst/>
          </a:prstGeom>
        </p:spPr>
      </p:pic>
      <p:cxnSp>
        <p:nvCxnSpPr>
          <p:cNvPr id="87" name="Connector 86"/>
          <p:cNvCxnSpPr/>
          <p:nvPr/>
        </p:nvCxnSpPr>
        <p:spPr>
          <a:xfrm flipV="1"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236976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90" name="Picture 89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196" y="5678424"/>
            <a:ext cx="228600" cy="228600"/>
          </a:xfrm>
          <a:prstGeom prst="rect">
            <a:avLst/>
          </a:prstGeom>
        </p:spPr>
      </p:pic>
      <p:pic>
        <p:nvPicPr>
          <p:cNvPr id="91" name="Picture 90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16" y="5678424"/>
            <a:ext cx="228600" cy="228600"/>
          </a:xfrm>
          <a:prstGeom prst="rect">
            <a:avLst/>
          </a:prstGeom>
        </p:spPr>
      </p:pic>
      <p:pic>
        <p:nvPicPr>
          <p:cNvPr id="92" name="Picture 91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916" y="5678424"/>
            <a:ext cx="228600" cy="228600"/>
          </a:xfrm>
          <a:prstGeom prst="rect">
            <a:avLst/>
          </a:prstGeom>
        </p:spPr>
      </p:pic>
      <p:pic>
        <p:nvPicPr>
          <p:cNvPr id="93" name="Picture 92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516" y="5678424"/>
            <a:ext cx="228600" cy="228600"/>
          </a:xfrm>
          <a:prstGeom prst="rect">
            <a:avLst/>
          </a:prstGeom>
        </p:spPr>
      </p:pic>
      <p:cxnSp>
        <p:nvCxnSpPr>
          <p:cNvPr id="94" name="Connector 93"/>
          <p:cNvCxnSpPr/>
          <p:nvPr/>
        </p:nvCxnSpPr>
        <p:spPr>
          <a:xfrm flipV="1"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H="1" flipV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41264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97" name="Picture 96" descr="apple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5484" y="5678424"/>
            <a:ext cx="228600" cy="2286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6135624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99" name="Connector 98"/>
          <p:cNvCxnSpPr/>
          <p:nvPr/>
        </p:nvCxnSpPr>
        <p:spPr>
          <a:xfrm flipV="1"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 flipH="1" flipV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845552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sp>
        <p:nvSpPr>
          <p:cNvPr id="102" name="TextBox 101"/>
          <p:cNvSpPr txBox="1"/>
          <p:nvPr/>
        </p:nvSpPr>
        <p:spPr>
          <a:xfrm>
            <a:off x="7251192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03" name="Picture 102" descr="appl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2464" y="5678424"/>
            <a:ext cx="228600" cy="228600"/>
          </a:xfrm>
          <a:prstGeom prst="rect">
            <a:avLst/>
          </a:prstGeom>
        </p:spPr>
      </p:pic>
      <p:pic>
        <p:nvPicPr>
          <p:cNvPr id="104" name="Picture 103" descr="appl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1064" y="5678424"/>
            <a:ext cx="228600" cy="228600"/>
          </a:xfrm>
          <a:prstGeom prst="rect">
            <a:avLst/>
          </a:prstGeom>
        </p:spPr>
      </p:pic>
      <p:pic>
        <p:nvPicPr>
          <p:cNvPr id="105" name="Picture 104" descr="appl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9664" y="5678424"/>
            <a:ext cx="228600" cy="228600"/>
          </a:xfrm>
          <a:prstGeom prst="rect">
            <a:avLst/>
          </a:prstGeom>
        </p:spPr>
      </p:pic>
      <p:pic>
        <p:nvPicPr>
          <p:cNvPr id="106" name="Picture 105" descr="appl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8264" y="5678424"/>
            <a:ext cx="228600" cy="228600"/>
          </a:xfrm>
          <a:prstGeom prst="rect">
            <a:avLst/>
          </a:prstGeom>
        </p:spPr>
      </p:pic>
      <p:pic>
        <p:nvPicPr>
          <p:cNvPr id="107" name="Picture 106" descr="appl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2464" y="5907024"/>
            <a:ext cx="228600" cy="228600"/>
          </a:xfrm>
          <a:prstGeom prst="rect">
            <a:avLst/>
          </a:prstGeom>
        </p:spPr>
      </p:pic>
      <p:pic>
        <p:nvPicPr>
          <p:cNvPr id="108" name="Picture 107" descr="appl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1064" y="5907024"/>
            <a:ext cx="228600" cy="228600"/>
          </a:xfrm>
          <a:prstGeom prst="rect">
            <a:avLst/>
          </a:prstGeom>
        </p:spPr>
      </p:pic>
      <p:pic>
        <p:nvPicPr>
          <p:cNvPr id="109" name="Picture 108" descr="appl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9664" y="5907024"/>
            <a:ext cx="228600" cy="228600"/>
          </a:xfrm>
          <a:prstGeom prst="rect">
            <a:avLst/>
          </a:prstGeom>
        </p:spPr>
      </p:pic>
      <p:pic>
        <p:nvPicPr>
          <p:cNvPr id="110" name="Picture 109" descr="appl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8264" y="5907024"/>
            <a:ext cx="228600" cy="228600"/>
          </a:xfrm>
          <a:prstGeom prst="rect">
            <a:avLst/>
          </a:prstGeom>
        </p:spPr>
      </p:pic>
      <p:pic>
        <p:nvPicPr>
          <p:cNvPr id="111" name="Picture 110" descr="appl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2464" y="6135624"/>
            <a:ext cx="228600" cy="228600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8622792" y="6435075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 flipV="1"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932688"/>
            <a:ext cx="228600" cy="228600"/>
          </a:xfrm>
          <a:prstGeom prst="rect">
            <a:avLst/>
          </a:prstGeom>
        </p:spPr>
      </p:pic>
      <p:pic>
        <p:nvPicPr>
          <p:cNvPr id="5" name="Picture 4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932688"/>
            <a:ext cx="228600" cy="228600"/>
          </a:xfrm>
          <a:prstGeom prst="rect">
            <a:avLst/>
          </a:prstGeom>
        </p:spPr>
      </p:pic>
      <p:pic>
        <p:nvPicPr>
          <p:cNvPr id="6" name="Picture 5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932688"/>
            <a:ext cx="228600" cy="228600"/>
          </a:xfrm>
          <a:prstGeom prst="rect">
            <a:avLst/>
          </a:prstGeom>
        </p:spPr>
      </p:pic>
      <p:pic>
        <p:nvPicPr>
          <p:cNvPr id="7" name="Picture 6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932688"/>
            <a:ext cx="228600" cy="228600"/>
          </a:xfrm>
          <a:prstGeom prst="rect">
            <a:avLst/>
          </a:prstGeom>
        </p:spPr>
      </p:pic>
      <p:pic>
        <p:nvPicPr>
          <p:cNvPr id="8" name="Picture 7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704088"/>
            <a:ext cx="228600" cy="228600"/>
          </a:xfrm>
          <a:prstGeom prst="rect">
            <a:avLst/>
          </a:prstGeom>
        </p:spPr>
      </p:pic>
      <p:pic>
        <p:nvPicPr>
          <p:cNvPr id="9" name="Picture 8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704088"/>
            <a:ext cx="228600" cy="228600"/>
          </a:xfrm>
          <a:prstGeom prst="rect">
            <a:avLst/>
          </a:prstGeom>
        </p:spPr>
      </p:pic>
      <p:pic>
        <p:nvPicPr>
          <p:cNvPr id="10" name="Picture 9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704088"/>
            <a:ext cx="228600" cy="228600"/>
          </a:xfrm>
          <a:prstGeom prst="rect">
            <a:avLst/>
          </a:prstGeom>
        </p:spPr>
      </p:pic>
      <p:pic>
        <p:nvPicPr>
          <p:cNvPr id="11" name="Picture 10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" y="1892808"/>
            <a:ext cx="228600" cy="228600"/>
          </a:xfrm>
          <a:prstGeom prst="rect">
            <a:avLst/>
          </a:prstGeom>
        </p:spPr>
      </p:pic>
      <p:pic>
        <p:nvPicPr>
          <p:cNvPr id="12" name="Picture 11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" y="1892808"/>
            <a:ext cx="228600" cy="228600"/>
          </a:xfrm>
          <a:prstGeom prst="rect">
            <a:avLst/>
          </a:prstGeom>
        </p:spPr>
      </p:pic>
      <p:pic>
        <p:nvPicPr>
          <p:cNvPr id="13" name="Picture 12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" y="1892808"/>
            <a:ext cx="2286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7048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5" name="Connector 14"/>
          <p:cNvCxnSpPr/>
          <p:nvPr/>
        </p:nvCxnSpPr>
        <p:spPr>
          <a:xfrm flipV="1"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H="1" flipV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932688"/>
            <a:ext cx="228600" cy="228600"/>
          </a:xfrm>
          <a:prstGeom prst="rect">
            <a:avLst/>
          </a:prstGeom>
        </p:spPr>
      </p:pic>
      <p:pic>
        <p:nvPicPr>
          <p:cNvPr id="18" name="Picture 17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932688"/>
            <a:ext cx="228600" cy="228600"/>
          </a:xfrm>
          <a:prstGeom prst="rect">
            <a:avLst/>
          </a:prstGeom>
        </p:spPr>
      </p:pic>
      <p:pic>
        <p:nvPicPr>
          <p:cNvPr id="19" name="Picture 18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28" y="932688"/>
            <a:ext cx="228600" cy="228600"/>
          </a:xfrm>
          <a:prstGeom prst="rect">
            <a:avLst/>
          </a:prstGeom>
        </p:spPr>
      </p:pic>
      <p:pic>
        <p:nvPicPr>
          <p:cNvPr id="20" name="Picture 19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8" y="932688"/>
            <a:ext cx="228600" cy="228600"/>
          </a:xfrm>
          <a:prstGeom prst="rect">
            <a:avLst/>
          </a:prstGeom>
        </p:spPr>
      </p:pic>
      <p:pic>
        <p:nvPicPr>
          <p:cNvPr id="21" name="Picture 20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704088"/>
            <a:ext cx="228600" cy="228600"/>
          </a:xfrm>
          <a:prstGeom prst="rect">
            <a:avLst/>
          </a:prstGeom>
        </p:spPr>
      </p:pic>
      <p:pic>
        <p:nvPicPr>
          <p:cNvPr id="22" name="Picture 21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704088"/>
            <a:ext cx="228600" cy="228600"/>
          </a:xfrm>
          <a:prstGeom prst="rect">
            <a:avLst/>
          </a:prstGeom>
        </p:spPr>
      </p:pic>
      <p:pic>
        <p:nvPicPr>
          <p:cNvPr id="23" name="Picture 22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28" y="704088"/>
            <a:ext cx="228600" cy="228600"/>
          </a:xfrm>
          <a:prstGeom prst="rect">
            <a:avLst/>
          </a:prstGeom>
        </p:spPr>
      </p:pic>
      <p:pic>
        <p:nvPicPr>
          <p:cNvPr id="24" name="Picture 23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8" y="704088"/>
            <a:ext cx="228600" cy="228600"/>
          </a:xfrm>
          <a:prstGeom prst="rect">
            <a:avLst/>
          </a:prstGeom>
        </p:spPr>
      </p:pic>
      <p:pic>
        <p:nvPicPr>
          <p:cNvPr id="25" name="Picture 24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68" y="1892808"/>
            <a:ext cx="228600" cy="228600"/>
          </a:xfrm>
          <a:prstGeom prst="rect">
            <a:avLst/>
          </a:prstGeom>
        </p:spPr>
      </p:pic>
      <p:pic>
        <p:nvPicPr>
          <p:cNvPr id="26" name="Picture 25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8" y="1892808"/>
            <a:ext cx="228600" cy="228600"/>
          </a:xfrm>
          <a:prstGeom prst="rect">
            <a:avLst/>
          </a:prstGeom>
        </p:spPr>
      </p:pic>
      <p:pic>
        <p:nvPicPr>
          <p:cNvPr id="27" name="Picture 26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68" y="1892808"/>
            <a:ext cx="228600" cy="228600"/>
          </a:xfrm>
          <a:prstGeom prst="rect">
            <a:avLst/>
          </a:prstGeom>
        </p:spPr>
      </p:pic>
      <p:pic>
        <p:nvPicPr>
          <p:cNvPr id="28" name="Picture 27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8" y="1892808"/>
            <a:ext cx="228600" cy="228600"/>
          </a:xfrm>
          <a:prstGeom prst="rect">
            <a:avLst/>
          </a:prstGeom>
        </p:spPr>
      </p:pic>
      <p:pic>
        <p:nvPicPr>
          <p:cNvPr id="29" name="Picture 28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68" y="2121408"/>
            <a:ext cx="228600" cy="228600"/>
          </a:xfrm>
          <a:prstGeom prst="rect">
            <a:avLst/>
          </a:prstGeom>
        </p:spPr>
      </p:pic>
      <p:pic>
        <p:nvPicPr>
          <p:cNvPr id="30" name="Picture 29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8" y="2121408"/>
            <a:ext cx="228600" cy="228600"/>
          </a:xfrm>
          <a:prstGeom prst="rect">
            <a:avLst/>
          </a:prstGeom>
        </p:spPr>
      </p:pic>
      <p:pic>
        <p:nvPicPr>
          <p:cNvPr id="31" name="Picture 30" descr="cak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68" y="2121408"/>
            <a:ext cx="228600" cy="228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31336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33" name="Connector 32"/>
          <p:cNvCxnSpPr/>
          <p:nvPr/>
        </p:nvCxnSpPr>
        <p:spPr>
          <a:xfrm flipV="1"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 flipH="1" flipV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816" y="932688"/>
            <a:ext cx="228600" cy="228600"/>
          </a:xfrm>
          <a:prstGeom prst="rect">
            <a:avLst/>
          </a:prstGeom>
        </p:spPr>
      </p:pic>
      <p:pic>
        <p:nvPicPr>
          <p:cNvPr id="36" name="Picture 35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416" y="932688"/>
            <a:ext cx="228600" cy="228600"/>
          </a:xfrm>
          <a:prstGeom prst="rect">
            <a:avLst/>
          </a:prstGeom>
        </p:spPr>
      </p:pic>
      <p:pic>
        <p:nvPicPr>
          <p:cNvPr id="37" name="Picture 36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16" y="932688"/>
            <a:ext cx="228600" cy="228600"/>
          </a:xfrm>
          <a:prstGeom prst="rect">
            <a:avLst/>
          </a:prstGeom>
        </p:spPr>
      </p:pic>
      <p:pic>
        <p:nvPicPr>
          <p:cNvPr id="38" name="Picture 37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616" y="932688"/>
            <a:ext cx="228600" cy="228600"/>
          </a:xfrm>
          <a:prstGeom prst="rect">
            <a:avLst/>
          </a:prstGeom>
        </p:spPr>
      </p:pic>
      <p:pic>
        <p:nvPicPr>
          <p:cNvPr id="39" name="Picture 38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816" y="704088"/>
            <a:ext cx="228600" cy="228600"/>
          </a:xfrm>
          <a:prstGeom prst="rect">
            <a:avLst/>
          </a:prstGeom>
        </p:spPr>
      </p:pic>
      <p:pic>
        <p:nvPicPr>
          <p:cNvPr id="40" name="Picture 39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416" y="704088"/>
            <a:ext cx="228600" cy="228600"/>
          </a:xfrm>
          <a:prstGeom prst="rect">
            <a:avLst/>
          </a:prstGeom>
        </p:spPr>
      </p:pic>
      <p:pic>
        <p:nvPicPr>
          <p:cNvPr id="41" name="Picture 40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16" y="704088"/>
            <a:ext cx="228600" cy="228600"/>
          </a:xfrm>
          <a:prstGeom prst="rect">
            <a:avLst/>
          </a:prstGeom>
        </p:spPr>
      </p:pic>
      <p:pic>
        <p:nvPicPr>
          <p:cNvPr id="42" name="Picture 41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616" y="704088"/>
            <a:ext cx="228600" cy="2286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946904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44" name="Picture 43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04" y="1892808"/>
            <a:ext cx="228600" cy="228600"/>
          </a:xfrm>
          <a:prstGeom prst="rect">
            <a:avLst/>
          </a:prstGeom>
        </p:spPr>
      </p:pic>
      <p:cxnSp>
        <p:nvCxnSpPr>
          <p:cNvPr id="45" name="Connector 44"/>
          <p:cNvCxnSpPr/>
          <p:nvPr/>
        </p:nvCxnSpPr>
        <p:spPr>
          <a:xfrm flipV="1"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 flipH="1" flipV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532" y="932688"/>
            <a:ext cx="228600" cy="228600"/>
          </a:xfrm>
          <a:prstGeom prst="rect">
            <a:avLst/>
          </a:prstGeom>
        </p:spPr>
      </p:pic>
      <p:pic>
        <p:nvPicPr>
          <p:cNvPr id="48" name="Picture 47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32" y="932688"/>
            <a:ext cx="228600" cy="228600"/>
          </a:xfrm>
          <a:prstGeom prst="rect">
            <a:avLst/>
          </a:prstGeom>
        </p:spPr>
      </p:pic>
      <p:pic>
        <p:nvPicPr>
          <p:cNvPr id="49" name="Picture 48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732" y="932688"/>
            <a:ext cx="228600" cy="228600"/>
          </a:xfrm>
          <a:prstGeom prst="rect">
            <a:avLst/>
          </a:prstGeom>
        </p:spPr>
      </p:pic>
      <p:pic>
        <p:nvPicPr>
          <p:cNvPr id="50" name="Picture 49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472" y="1892808"/>
            <a:ext cx="228600" cy="228600"/>
          </a:xfrm>
          <a:prstGeom prst="rect">
            <a:avLst/>
          </a:prstGeom>
        </p:spPr>
      </p:pic>
      <p:pic>
        <p:nvPicPr>
          <p:cNvPr id="51" name="Picture 50" descr="cherry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72" y="1892808"/>
            <a:ext cx="228600" cy="2286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439912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53" name="Connector 52"/>
          <p:cNvCxnSpPr/>
          <p:nvPr/>
        </p:nvCxnSpPr>
        <p:spPr>
          <a:xfrm flipV="1"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 53"/>
          <p:cNvCxnSpPr/>
          <p:nvPr/>
        </p:nvCxnSpPr>
        <p:spPr>
          <a:xfrm flipH="1" flipV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68" y="2825496"/>
            <a:ext cx="228600" cy="228600"/>
          </a:xfrm>
          <a:prstGeom prst="rect">
            <a:avLst/>
          </a:prstGeom>
        </p:spPr>
      </p:pic>
      <p:pic>
        <p:nvPicPr>
          <p:cNvPr id="56" name="Picture 55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268" y="2825496"/>
            <a:ext cx="228600" cy="228600"/>
          </a:xfrm>
          <a:prstGeom prst="rect">
            <a:avLst/>
          </a:prstGeom>
        </p:spPr>
      </p:pic>
      <p:pic>
        <p:nvPicPr>
          <p:cNvPr id="57" name="Picture 56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868" y="2825496"/>
            <a:ext cx="228600" cy="228600"/>
          </a:xfrm>
          <a:prstGeom prst="rect">
            <a:avLst/>
          </a:prstGeom>
        </p:spPr>
      </p:pic>
      <p:pic>
        <p:nvPicPr>
          <p:cNvPr id="58" name="Picture 57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08" y="3785616"/>
            <a:ext cx="228600" cy="2286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527048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60" name="Connector 59"/>
          <p:cNvCxnSpPr/>
          <p:nvPr/>
        </p:nvCxnSpPr>
        <p:spPr>
          <a:xfrm flipV="1"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 flipH="1" flipV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28" y="2825496"/>
            <a:ext cx="228600" cy="228600"/>
          </a:xfrm>
          <a:prstGeom prst="rect">
            <a:avLst/>
          </a:prstGeom>
        </p:spPr>
      </p:pic>
      <p:pic>
        <p:nvPicPr>
          <p:cNvPr id="63" name="Picture 62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28" y="2825496"/>
            <a:ext cx="228600" cy="228600"/>
          </a:xfrm>
          <a:prstGeom prst="rect">
            <a:avLst/>
          </a:prstGeom>
        </p:spPr>
      </p:pic>
      <p:pic>
        <p:nvPicPr>
          <p:cNvPr id="64" name="Picture 63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728" y="2825496"/>
            <a:ext cx="228600" cy="228600"/>
          </a:xfrm>
          <a:prstGeom prst="rect">
            <a:avLst/>
          </a:prstGeom>
        </p:spPr>
      </p:pic>
      <p:pic>
        <p:nvPicPr>
          <p:cNvPr id="65" name="Picture 64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328" y="2825496"/>
            <a:ext cx="228600" cy="228600"/>
          </a:xfrm>
          <a:prstGeom prst="rect">
            <a:avLst/>
          </a:prstGeom>
        </p:spPr>
      </p:pic>
      <p:pic>
        <p:nvPicPr>
          <p:cNvPr id="66" name="Picture 65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28" y="2596896"/>
            <a:ext cx="228600" cy="228600"/>
          </a:xfrm>
          <a:prstGeom prst="rect">
            <a:avLst/>
          </a:prstGeom>
        </p:spPr>
      </p:pic>
      <p:pic>
        <p:nvPicPr>
          <p:cNvPr id="67" name="Picture 66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28" y="2596896"/>
            <a:ext cx="228600" cy="228600"/>
          </a:xfrm>
          <a:prstGeom prst="rect">
            <a:avLst/>
          </a:prstGeom>
        </p:spPr>
      </p:pic>
      <p:pic>
        <p:nvPicPr>
          <p:cNvPr id="68" name="Picture 67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728" y="2596896"/>
            <a:ext cx="228600" cy="228600"/>
          </a:xfrm>
          <a:prstGeom prst="rect">
            <a:avLst/>
          </a:prstGeom>
        </p:spPr>
      </p:pic>
      <p:pic>
        <p:nvPicPr>
          <p:cNvPr id="69" name="Picture 68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328" y="2596896"/>
            <a:ext cx="228600" cy="228600"/>
          </a:xfrm>
          <a:prstGeom prst="rect">
            <a:avLst/>
          </a:prstGeom>
        </p:spPr>
      </p:pic>
      <p:pic>
        <p:nvPicPr>
          <p:cNvPr id="70" name="Picture 69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168" y="3785616"/>
            <a:ext cx="228600" cy="228600"/>
          </a:xfrm>
          <a:prstGeom prst="rect">
            <a:avLst/>
          </a:prstGeom>
        </p:spPr>
      </p:pic>
      <p:pic>
        <p:nvPicPr>
          <p:cNvPr id="71" name="Picture 70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768" y="3785616"/>
            <a:ext cx="228600" cy="228600"/>
          </a:xfrm>
          <a:prstGeom prst="rect">
            <a:avLst/>
          </a:prstGeom>
        </p:spPr>
      </p:pic>
      <p:pic>
        <p:nvPicPr>
          <p:cNvPr id="72" name="Picture 71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368" y="3785616"/>
            <a:ext cx="228600" cy="228600"/>
          </a:xfrm>
          <a:prstGeom prst="rect">
            <a:avLst/>
          </a:prstGeom>
        </p:spPr>
      </p:pic>
      <p:pic>
        <p:nvPicPr>
          <p:cNvPr id="73" name="Picture 72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8" y="3785616"/>
            <a:ext cx="228600" cy="228600"/>
          </a:xfrm>
          <a:prstGeom prst="rect">
            <a:avLst/>
          </a:prstGeom>
        </p:spPr>
      </p:pic>
      <p:pic>
        <p:nvPicPr>
          <p:cNvPr id="74" name="Picture 73" descr="apple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168" y="4014216"/>
            <a:ext cx="228600" cy="2286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31336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76" name="Connector 75"/>
          <p:cNvCxnSpPr/>
          <p:nvPr/>
        </p:nvCxnSpPr>
        <p:spPr>
          <a:xfrm flipV="1"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 flipH="1" flipV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816" y="2825496"/>
            <a:ext cx="228600" cy="228600"/>
          </a:xfrm>
          <a:prstGeom prst="rect">
            <a:avLst/>
          </a:prstGeom>
        </p:spPr>
      </p:pic>
      <p:pic>
        <p:nvPicPr>
          <p:cNvPr id="79" name="Picture 78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416" y="2825496"/>
            <a:ext cx="228600" cy="228600"/>
          </a:xfrm>
          <a:prstGeom prst="rect">
            <a:avLst/>
          </a:prstGeom>
        </p:spPr>
      </p:pic>
      <p:pic>
        <p:nvPicPr>
          <p:cNvPr id="80" name="Picture 79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016" y="2825496"/>
            <a:ext cx="228600" cy="228600"/>
          </a:xfrm>
          <a:prstGeom prst="rect">
            <a:avLst/>
          </a:prstGeom>
        </p:spPr>
      </p:pic>
      <p:pic>
        <p:nvPicPr>
          <p:cNvPr id="81" name="Picture 80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9616" y="2825496"/>
            <a:ext cx="228600" cy="228600"/>
          </a:xfrm>
          <a:prstGeom prst="rect">
            <a:avLst/>
          </a:prstGeom>
        </p:spPr>
      </p:pic>
      <p:pic>
        <p:nvPicPr>
          <p:cNvPr id="82" name="Picture 81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816" y="2596896"/>
            <a:ext cx="228600" cy="228600"/>
          </a:xfrm>
          <a:prstGeom prst="rect">
            <a:avLst/>
          </a:prstGeom>
        </p:spPr>
      </p:pic>
      <p:pic>
        <p:nvPicPr>
          <p:cNvPr id="83" name="Picture 82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1184" y="3785616"/>
            <a:ext cx="228600" cy="228600"/>
          </a:xfrm>
          <a:prstGeom prst="rect">
            <a:avLst/>
          </a:prstGeom>
        </p:spPr>
      </p:pic>
      <p:pic>
        <p:nvPicPr>
          <p:cNvPr id="84" name="Picture 83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9784" y="3785616"/>
            <a:ext cx="228600" cy="2286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6135624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86" name="Connector 85"/>
          <p:cNvCxnSpPr/>
          <p:nvPr/>
        </p:nvCxnSpPr>
        <p:spPr>
          <a:xfrm flipV="1"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 flipH="1" flipV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04" y="2825496"/>
            <a:ext cx="228600" cy="228600"/>
          </a:xfrm>
          <a:prstGeom prst="rect">
            <a:avLst/>
          </a:prstGeom>
        </p:spPr>
      </p:pic>
      <p:pic>
        <p:nvPicPr>
          <p:cNvPr id="89" name="Picture 88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704" y="2825496"/>
            <a:ext cx="228600" cy="228600"/>
          </a:xfrm>
          <a:prstGeom prst="rect">
            <a:avLst/>
          </a:prstGeom>
        </p:spPr>
      </p:pic>
      <p:pic>
        <p:nvPicPr>
          <p:cNvPr id="90" name="Picture 89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304" y="2825496"/>
            <a:ext cx="228600" cy="228600"/>
          </a:xfrm>
          <a:prstGeom prst="rect">
            <a:avLst/>
          </a:prstGeom>
        </p:spPr>
      </p:pic>
      <p:pic>
        <p:nvPicPr>
          <p:cNvPr id="91" name="Picture 90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904" y="2825496"/>
            <a:ext cx="228600" cy="228600"/>
          </a:xfrm>
          <a:prstGeom prst="rect">
            <a:avLst/>
          </a:prstGeom>
        </p:spPr>
      </p:pic>
      <p:pic>
        <p:nvPicPr>
          <p:cNvPr id="92" name="Picture 91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04" y="2596896"/>
            <a:ext cx="228600" cy="228600"/>
          </a:xfrm>
          <a:prstGeom prst="rect">
            <a:avLst/>
          </a:prstGeom>
        </p:spPr>
      </p:pic>
      <p:pic>
        <p:nvPicPr>
          <p:cNvPr id="93" name="Picture 92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704" y="2596896"/>
            <a:ext cx="228600" cy="228600"/>
          </a:xfrm>
          <a:prstGeom prst="rect">
            <a:avLst/>
          </a:prstGeom>
        </p:spPr>
      </p:pic>
      <p:pic>
        <p:nvPicPr>
          <p:cNvPr id="94" name="Picture 93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304" y="2596896"/>
            <a:ext cx="228600" cy="228600"/>
          </a:xfrm>
          <a:prstGeom prst="rect">
            <a:avLst/>
          </a:prstGeom>
        </p:spPr>
      </p:pic>
      <p:pic>
        <p:nvPicPr>
          <p:cNvPr id="95" name="Picture 94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904" y="2596896"/>
            <a:ext cx="228600" cy="2286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7251192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97" name="Picture 96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192" y="3785616"/>
            <a:ext cx="228600" cy="228600"/>
          </a:xfrm>
          <a:prstGeom prst="rect">
            <a:avLst/>
          </a:prstGeom>
        </p:spPr>
      </p:pic>
      <p:pic>
        <p:nvPicPr>
          <p:cNvPr id="98" name="Picture 97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792" y="3785616"/>
            <a:ext cx="228600" cy="228600"/>
          </a:xfrm>
          <a:prstGeom prst="rect">
            <a:avLst/>
          </a:prstGeom>
        </p:spPr>
      </p:pic>
      <p:cxnSp>
        <p:nvCxnSpPr>
          <p:cNvPr id="99" name="Connector 98"/>
          <p:cNvCxnSpPr/>
          <p:nvPr/>
        </p:nvCxnSpPr>
        <p:spPr>
          <a:xfrm flipV="1"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 flipH="1" flipV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240" y="4718304"/>
            <a:ext cx="228600" cy="228600"/>
          </a:xfrm>
          <a:prstGeom prst="rect">
            <a:avLst/>
          </a:prstGeom>
        </p:spPr>
      </p:pic>
      <p:pic>
        <p:nvPicPr>
          <p:cNvPr id="102" name="Picture 101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840" y="4718304"/>
            <a:ext cx="228600" cy="228600"/>
          </a:xfrm>
          <a:prstGeom prst="rect">
            <a:avLst/>
          </a:prstGeom>
        </p:spPr>
      </p:pic>
      <p:pic>
        <p:nvPicPr>
          <p:cNvPr id="103" name="Picture 102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440" y="4718304"/>
            <a:ext cx="228600" cy="228600"/>
          </a:xfrm>
          <a:prstGeom prst="rect">
            <a:avLst/>
          </a:prstGeom>
        </p:spPr>
      </p:pic>
      <p:pic>
        <p:nvPicPr>
          <p:cNvPr id="104" name="Picture 103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040" y="4718304"/>
            <a:ext cx="228600" cy="228600"/>
          </a:xfrm>
          <a:prstGeom prst="rect">
            <a:avLst/>
          </a:prstGeom>
        </p:spPr>
      </p:pic>
      <p:pic>
        <p:nvPicPr>
          <p:cNvPr id="105" name="Picture 104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240" y="4489704"/>
            <a:ext cx="228600" cy="228600"/>
          </a:xfrm>
          <a:prstGeom prst="rect">
            <a:avLst/>
          </a:prstGeom>
        </p:spPr>
      </p:pic>
      <p:pic>
        <p:nvPicPr>
          <p:cNvPr id="106" name="Picture 105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840" y="4489704"/>
            <a:ext cx="228600" cy="228600"/>
          </a:xfrm>
          <a:prstGeom prst="rect">
            <a:avLst/>
          </a:prstGeom>
        </p:spPr>
      </p:pic>
      <p:pic>
        <p:nvPicPr>
          <p:cNvPr id="107" name="Picture 106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440" y="4489704"/>
            <a:ext cx="228600" cy="228600"/>
          </a:xfrm>
          <a:prstGeom prst="rect">
            <a:avLst/>
          </a:prstGeom>
        </p:spPr>
      </p:pic>
      <p:pic>
        <p:nvPicPr>
          <p:cNvPr id="108" name="Picture 107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040" y="4489704"/>
            <a:ext cx="228600" cy="228600"/>
          </a:xfrm>
          <a:prstGeom prst="rect">
            <a:avLst/>
          </a:prstGeom>
        </p:spPr>
      </p:pic>
      <p:pic>
        <p:nvPicPr>
          <p:cNvPr id="109" name="Picture 108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240" y="4261104"/>
            <a:ext cx="228600" cy="2286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338328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11" name="Picture 110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628" y="5678424"/>
            <a:ext cx="228600" cy="228600"/>
          </a:xfrm>
          <a:prstGeom prst="rect">
            <a:avLst/>
          </a:prstGeom>
        </p:spPr>
      </p:pic>
      <p:cxnSp>
        <p:nvCxnSpPr>
          <p:cNvPr id="112" name="Connector 111"/>
          <p:cNvCxnSpPr/>
          <p:nvPr/>
        </p:nvCxnSpPr>
        <p:spPr>
          <a:xfrm flipV="1"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 flipH="1" flipV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ice-cream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528" y="4718304"/>
            <a:ext cx="228600" cy="228600"/>
          </a:xfrm>
          <a:prstGeom prst="rect">
            <a:avLst/>
          </a:prstGeom>
        </p:spPr>
      </p:pic>
      <p:pic>
        <p:nvPicPr>
          <p:cNvPr id="115" name="Picture 114" descr="ice-cream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8128" y="4718304"/>
            <a:ext cx="228600" cy="228600"/>
          </a:xfrm>
          <a:prstGeom prst="rect">
            <a:avLst/>
          </a:prstGeom>
        </p:spPr>
      </p:pic>
      <p:pic>
        <p:nvPicPr>
          <p:cNvPr id="116" name="Picture 115" descr="ice-cream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6728" y="4718304"/>
            <a:ext cx="228600" cy="228600"/>
          </a:xfrm>
          <a:prstGeom prst="rect">
            <a:avLst/>
          </a:prstGeom>
        </p:spPr>
      </p:pic>
      <p:pic>
        <p:nvPicPr>
          <p:cNvPr id="117" name="Picture 116" descr="ice-cream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5328" y="4718304"/>
            <a:ext cx="228600" cy="228600"/>
          </a:xfrm>
          <a:prstGeom prst="rect">
            <a:avLst/>
          </a:prstGeom>
        </p:spPr>
      </p:pic>
      <p:pic>
        <p:nvPicPr>
          <p:cNvPr id="118" name="Picture 117" descr="ice-cream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528" y="4489704"/>
            <a:ext cx="228600" cy="228600"/>
          </a:xfrm>
          <a:prstGeom prst="rect">
            <a:avLst/>
          </a:prstGeom>
        </p:spPr>
      </p:pic>
      <p:pic>
        <p:nvPicPr>
          <p:cNvPr id="119" name="Picture 118" descr="ice-cream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5168" y="5678424"/>
            <a:ext cx="228600" cy="228600"/>
          </a:xfrm>
          <a:prstGeom prst="rect">
            <a:avLst/>
          </a:prstGeom>
        </p:spPr>
      </p:pic>
      <p:pic>
        <p:nvPicPr>
          <p:cNvPr id="120" name="Picture 119" descr="ice-cream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3768" y="5678424"/>
            <a:ext cx="228600" cy="228600"/>
          </a:xfrm>
          <a:prstGeom prst="rect">
            <a:avLst/>
          </a:prstGeom>
        </p:spPr>
      </p:pic>
      <p:pic>
        <p:nvPicPr>
          <p:cNvPr id="121" name="Picture 120" descr="ice-cream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2368" y="5678424"/>
            <a:ext cx="228600" cy="228600"/>
          </a:xfrm>
          <a:prstGeom prst="rect">
            <a:avLst/>
          </a:prstGeom>
        </p:spPr>
      </p:pic>
      <p:pic>
        <p:nvPicPr>
          <p:cNvPr id="122" name="Picture 121" descr="ice-cream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0968" y="5678424"/>
            <a:ext cx="228600" cy="2286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3831336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24" name="Connector 123"/>
          <p:cNvCxnSpPr/>
          <p:nvPr/>
        </p:nvCxnSpPr>
        <p:spPr>
          <a:xfrm flipV="1"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 flipH="1" flipV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3816" y="4718304"/>
            <a:ext cx="228600" cy="228600"/>
          </a:xfrm>
          <a:prstGeom prst="rect">
            <a:avLst/>
          </a:prstGeom>
        </p:spPr>
      </p:pic>
      <p:pic>
        <p:nvPicPr>
          <p:cNvPr id="127" name="Picture 126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2416" y="4718304"/>
            <a:ext cx="228600" cy="228600"/>
          </a:xfrm>
          <a:prstGeom prst="rect">
            <a:avLst/>
          </a:prstGeom>
        </p:spPr>
      </p:pic>
      <p:pic>
        <p:nvPicPr>
          <p:cNvPr id="128" name="Picture 127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1016" y="4718304"/>
            <a:ext cx="228600" cy="228600"/>
          </a:xfrm>
          <a:prstGeom prst="rect">
            <a:avLst/>
          </a:prstGeom>
        </p:spPr>
      </p:pic>
      <p:pic>
        <p:nvPicPr>
          <p:cNvPr id="129" name="Picture 128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9616" y="4718304"/>
            <a:ext cx="228600" cy="228600"/>
          </a:xfrm>
          <a:prstGeom prst="rect">
            <a:avLst/>
          </a:prstGeom>
        </p:spPr>
      </p:pic>
      <p:pic>
        <p:nvPicPr>
          <p:cNvPr id="130" name="Picture 129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3816" y="4489704"/>
            <a:ext cx="228600" cy="228600"/>
          </a:xfrm>
          <a:prstGeom prst="rect">
            <a:avLst/>
          </a:prstGeom>
        </p:spPr>
      </p:pic>
      <p:pic>
        <p:nvPicPr>
          <p:cNvPr id="131" name="Picture 130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2416" y="4489704"/>
            <a:ext cx="228600" cy="228600"/>
          </a:xfrm>
          <a:prstGeom prst="rect">
            <a:avLst/>
          </a:prstGeom>
        </p:spPr>
      </p:pic>
      <p:pic>
        <p:nvPicPr>
          <p:cNvPr id="132" name="Picture 131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1016" y="4489704"/>
            <a:ext cx="228600" cy="228600"/>
          </a:xfrm>
          <a:prstGeom prst="rect">
            <a:avLst/>
          </a:prstGeom>
        </p:spPr>
      </p:pic>
      <p:pic>
        <p:nvPicPr>
          <p:cNvPr id="133" name="Picture 132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9616" y="4489704"/>
            <a:ext cx="228600" cy="228600"/>
          </a:xfrm>
          <a:prstGeom prst="rect">
            <a:avLst/>
          </a:prstGeom>
        </p:spPr>
      </p:pic>
      <p:pic>
        <p:nvPicPr>
          <p:cNvPr id="134" name="Picture 133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3816" y="4261104"/>
            <a:ext cx="228600" cy="228600"/>
          </a:xfrm>
          <a:prstGeom prst="rect">
            <a:avLst/>
          </a:prstGeom>
        </p:spPr>
      </p:pic>
      <p:pic>
        <p:nvPicPr>
          <p:cNvPr id="135" name="Picture 134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6884" y="5678424"/>
            <a:ext cx="228600" cy="228600"/>
          </a:xfrm>
          <a:prstGeom prst="rect">
            <a:avLst/>
          </a:prstGeom>
        </p:spPr>
      </p:pic>
      <p:pic>
        <p:nvPicPr>
          <p:cNvPr id="136" name="Picture 135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5484" y="5678424"/>
            <a:ext cx="228600" cy="228600"/>
          </a:xfrm>
          <a:prstGeom prst="rect">
            <a:avLst/>
          </a:prstGeom>
        </p:spPr>
      </p:pic>
      <p:pic>
        <p:nvPicPr>
          <p:cNvPr id="137" name="Picture 136" descr="cake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4084" y="5678424"/>
            <a:ext cx="228600" cy="22860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6135624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39" name="Connector 138"/>
          <p:cNvCxnSpPr/>
          <p:nvPr/>
        </p:nvCxnSpPr>
        <p:spPr>
          <a:xfrm flipV="1"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 flipH="1" flipV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1" name="Picture 140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104" y="4718304"/>
            <a:ext cx="228600" cy="228600"/>
          </a:xfrm>
          <a:prstGeom prst="rect">
            <a:avLst/>
          </a:prstGeom>
        </p:spPr>
      </p:pic>
      <p:pic>
        <p:nvPicPr>
          <p:cNvPr id="142" name="Picture 141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704" y="4718304"/>
            <a:ext cx="228600" cy="228600"/>
          </a:xfrm>
          <a:prstGeom prst="rect">
            <a:avLst/>
          </a:prstGeom>
        </p:spPr>
      </p:pic>
      <p:pic>
        <p:nvPicPr>
          <p:cNvPr id="143" name="Picture 142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304" y="4718304"/>
            <a:ext cx="228600" cy="228600"/>
          </a:xfrm>
          <a:prstGeom prst="rect">
            <a:avLst/>
          </a:prstGeom>
        </p:spPr>
      </p:pic>
      <p:pic>
        <p:nvPicPr>
          <p:cNvPr id="144" name="Picture 143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904" y="4718304"/>
            <a:ext cx="228600" cy="228600"/>
          </a:xfrm>
          <a:prstGeom prst="rect">
            <a:avLst/>
          </a:prstGeom>
        </p:spPr>
      </p:pic>
      <p:pic>
        <p:nvPicPr>
          <p:cNvPr id="145" name="Picture 144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104" y="4489704"/>
            <a:ext cx="228600" cy="228600"/>
          </a:xfrm>
          <a:prstGeom prst="rect">
            <a:avLst/>
          </a:prstGeom>
        </p:spPr>
      </p:pic>
      <p:pic>
        <p:nvPicPr>
          <p:cNvPr id="146" name="Picture 145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704" y="4489704"/>
            <a:ext cx="228600" cy="228600"/>
          </a:xfrm>
          <a:prstGeom prst="rect">
            <a:avLst/>
          </a:prstGeom>
        </p:spPr>
      </p:pic>
      <p:pic>
        <p:nvPicPr>
          <p:cNvPr id="147" name="Picture 146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304" y="4489704"/>
            <a:ext cx="228600" cy="22860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7251192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49" name="Picture 148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9892" y="5678424"/>
            <a:ext cx="228600" cy="228600"/>
          </a:xfrm>
          <a:prstGeom prst="rect">
            <a:avLst/>
          </a:prstGeom>
        </p:spPr>
      </p:pic>
      <p:pic>
        <p:nvPicPr>
          <p:cNvPr id="150" name="Picture 149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8492" y="5678424"/>
            <a:ext cx="228600" cy="228600"/>
          </a:xfrm>
          <a:prstGeom prst="rect">
            <a:avLst/>
          </a:prstGeom>
        </p:spPr>
      </p:pic>
      <p:pic>
        <p:nvPicPr>
          <p:cNvPr id="151" name="Picture 150" descr="ice-cream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092" y="5678424"/>
            <a:ext cx="228600" cy="228600"/>
          </a:xfrm>
          <a:prstGeom prst="rect">
            <a:avLst/>
          </a:prstGeom>
        </p:spPr>
      </p:pic>
      <p:sp>
        <p:nvSpPr>
          <p:cNvPr id="152" name="文本框 151"/>
          <p:cNvSpPr txBox="1"/>
          <p:nvPr/>
        </p:nvSpPr>
        <p:spPr>
          <a:xfrm>
            <a:off x="8622792" y="6435075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688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" y="932688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0" y="932688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00" y="932688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00" y="932688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00" y="932688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0" y="704088"/>
            <a:ext cx="228600" cy="228600"/>
          </a:xfrm>
          <a:prstGeom prst="rect">
            <a:avLst/>
          </a:prstGeom>
        </p:spPr>
      </p:pic>
      <p:cxnSp>
        <p:nvCxnSpPr>
          <p:cNvPr id="11" name="Connector 10"/>
          <p:cNvCxnSpPr/>
          <p:nvPr/>
        </p:nvCxnSpPr>
        <p:spPr>
          <a:xfrm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H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6976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4" name="Picture 13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96" y="932688"/>
            <a:ext cx="228600" cy="228600"/>
          </a:xfrm>
          <a:prstGeom prst="rect">
            <a:avLst/>
          </a:prstGeom>
        </p:spPr>
      </p:pic>
      <p:pic>
        <p:nvPicPr>
          <p:cNvPr id="15" name="Picture 14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96" y="932688"/>
            <a:ext cx="228600" cy="228600"/>
          </a:xfrm>
          <a:prstGeom prst="rect">
            <a:avLst/>
          </a:prstGeom>
        </p:spPr>
      </p:pic>
      <p:pic>
        <p:nvPicPr>
          <p:cNvPr id="16" name="Picture 15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16" y="932688"/>
            <a:ext cx="228600" cy="228600"/>
          </a:xfrm>
          <a:prstGeom prst="rect">
            <a:avLst/>
          </a:prstGeom>
        </p:spPr>
      </p:pic>
      <p:pic>
        <p:nvPicPr>
          <p:cNvPr id="17" name="Picture 16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16" y="932688"/>
            <a:ext cx="228600" cy="228600"/>
          </a:xfrm>
          <a:prstGeom prst="rect">
            <a:avLst/>
          </a:prstGeom>
        </p:spPr>
      </p:pic>
      <p:cxnSp>
        <p:nvCxnSpPr>
          <p:cNvPr id="18" name="Connector 17"/>
          <p:cNvCxnSpPr/>
          <p:nvPr/>
        </p:nvCxnSpPr>
        <p:spPr>
          <a:xfrm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 flipH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41264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32688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84" y="932688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176" y="932688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776" y="932688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76" y="932688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76" y="932688"/>
            <a:ext cx="228600" cy="228600"/>
          </a:xfrm>
          <a:prstGeom prst="rect">
            <a:avLst/>
          </a:prstGeom>
        </p:spPr>
      </p:pic>
      <p:cxnSp>
        <p:nvCxnSpPr>
          <p:cNvPr id="27" name="Connector 26"/>
          <p:cNvCxnSpPr/>
          <p:nvPr/>
        </p:nvCxnSpPr>
        <p:spPr>
          <a:xfrm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45552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30" name="Picture 29" descr="appl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772" y="932688"/>
            <a:ext cx="228600" cy="228600"/>
          </a:xfrm>
          <a:prstGeom prst="rect">
            <a:avLst/>
          </a:prstGeom>
        </p:spPr>
      </p:pic>
      <p:pic>
        <p:nvPicPr>
          <p:cNvPr id="31" name="Picture 30" descr="appl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464" y="932688"/>
            <a:ext cx="228600" cy="228600"/>
          </a:xfrm>
          <a:prstGeom prst="rect">
            <a:avLst/>
          </a:prstGeom>
        </p:spPr>
      </p:pic>
      <p:pic>
        <p:nvPicPr>
          <p:cNvPr id="32" name="Picture 31" descr="appl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64" y="932688"/>
            <a:ext cx="228600" cy="228600"/>
          </a:xfrm>
          <a:prstGeom prst="rect">
            <a:avLst/>
          </a:prstGeom>
        </p:spPr>
      </p:pic>
      <p:pic>
        <p:nvPicPr>
          <p:cNvPr id="33" name="Picture 32" descr="appl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664" y="932688"/>
            <a:ext cx="228600" cy="228600"/>
          </a:xfrm>
          <a:prstGeom prst="rect">
            <a:avLst/>
          </a:prstGeom>
        </p:spPr>
      </p:pic>
      <p:pic>
        <p:nvPicPr>
          <p:cNvPr id="34" name="Picture 33" descr="appl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264" y="932688"/>
            <a:ext cx="228600" cy="228600"/>
          </a:xfrm>
          <a:prstGeom prst="rect">
            <a:avLst/>
          </a:prstGeom>
        </p:spPr>
      </p:pic>
      <p:pic>
        <p:nvPicPr>
          <p:cNvPr id="35" name="Picture 34" descr="appl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464" y="704088"/>
            <a:ext cx="228600" cy="228600"/>
          </a:xfrm>
          <a:prstGeom prst="rect">
            <a:avLst/>
          </a:prstGeom>
        </p:spPr>
      </p:pic>
      <p:pic>
        <p:nvPicPr>
          <p:cNvPr id="36" name="Picture 35" descr="appl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64" y="704088"/>
            <a:ext cx="228600" cy="228600"/>
          </a:xfrm>
          <a:prstGeom prst="rect">
            <a:avLst/>
          </a:prstGeom>
        </p:spPr>
      </p:pic>
      <p:pic>
        <p:nvPicPr>
          <p:cNvPr id="37" name="Picture 36" descr="appl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664" y="704088"/>
            <a:ext cx="228600" cy="228600"/>
          </a:xfrm>
          <a:prstGeom prst="rect">
            <a:avLst/>
          </a:prstGeom>
        </p:spPr>
      </p:pic>
      <p:pic>
        <p:nvPicPr>
          <p:cNvPr id="38" name="Picture 37" descr="appl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264" y="704088"/>
            <a:ext cx="228600" cy="228600"/>
          </a:xfrm>
          <a:prstGeom prst="rect">
            <a:avLst/>
          </a:prstGeom>
        </p:spPr>
      </p:pic>
      <p:cxnSp>
        <p:nvCxnSpPr>
          <p:cNvPr id="39" name="Connector 38"/>
          <p:cNvCxnSpPr/>
          <p:nvPr/>
        </p:nvCxnSpPr>
        <p:spPr>
          <a:xfrm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 flipH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2688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42" name="Picture 41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119" y="2825496"/>
            <a:ext cx="228600" cy="228600"/>
          </a:xfrm>
          <a:prstGeom prst="rect">
            <a:avLst/>
          </a:prstGeom>
        </p:spPr>
      </p:pic>
      <p:pic>
        <p:nvPicPr>
          <p:cNvPr id="43" name="Picture 42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80" y="2825496"/>
            <a:ext cx="228600" cy="228600"/>
          </a:xfrm>
          <a:prstGeom prst="rect">
            <a:avLst/>
          </a:prstGeom>
        </p:spPr>
      </p:pic>
      <p:pic>
        <p:nvPicPr>
          <p:cNvPr id="44" name="Picture 43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80" y="2825496"/>
            <a:ext cx="228600" cy="228600"/>
          </a:xfrm>
          <a:prstGeom prst="rect">
            <a:avLst/>
          </a:prstGeom>
        </p:spPr>
      </p:pic>
      <p:pic>
        <p:nvPicPr>
          <p:cNvPr id="45" name="Picture 44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80" y="2825496"/>
            <a:ext cx="228600" cy="228600"/>
          </a:xfrm>
          <a:prstGeom prst="rect">
            <a:avLst/>
          </a:prstGeom>
        </p:spPr>
      </p:pic>
      <p:pic>
        <p:nvPicPr>
          <p:cNvPr id="46" name="Picture 45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119" y="2596896"/>
            <a:ext cx="228600" cy="228600"/>
          </a:xfrm>
          <a:prstGeom prst="rect">
            <a:avLst/>
          </a:prstGeom>
        </p:spPr>
      </p:pic>
      <p:pic>
        <p:nvPicPr>
          <p:cNvPr id="47" name="Picture 46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80" y="2596896"/>
            <a:ext cx="228600" cy="228600"/>
          </a:xfrm>
          <a:prstGeom prst="rect">
            <a:avLst/>
          </a:prstGeom>
        </p:spPr>
      </p:pic>
      <p:pic>
        <p:nvPicPr>
          <p:cNvPr id="48" name="Picture 47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028" y="2825496"/>
            <a:ext cx="228600" cy="228600"/>
          </a:xfrm>
          <a:prstGeom prst="rect">
            <a:avLst/>
          </a:prstGeom>
        </p:spPr>
      </p:pic>
      <p:pic>
        <p:nvPicPr>
          <p:cNvPr id="49" name="Picture 48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628" y="2825496"/>
            <a:ext cx="228600" cy="228600"/>
          </a:xfrm>
          <a:prstGeom prst="rect">
            <a:avLst/>
          </a:prstGeom>
        </p:spPr>
      </p:pic>
      <p:pic>
        <p:nvPicPr>
          <p:cNvPr id="50" name="Picture 49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228" y="2825496"/>
            <a:ext cx="228600" cy="228600"/>
          </a:xfrm>
          <a:prstGeom prst="rect">
            <a:avLst/>
          </a:prstGeom>
        </p:spPr>
      </p:pic>
      <p:cxnSp>
        <p:nvCxnSpPr>
          <p:cNvPr id="51" name="Connector 50"/>
          <p:cNvCxnSpPr/>
          <p:nvPr/>
        </p:nvCxnSpPr>
        <p:spPr>
          <a:xfrm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 flipH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36976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4" name="Picture 53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68" y="2825496"/>
            <a:ext cx="228600" cy="228600"/>
          </a:xfrm>
          <a:prstGeom prst="rect">
            <a:avLst/>
          </a:prstGeom>
        </p:spPr>
      </p:pic>
      <p:pic>
        <p:nvPicPr>
          <p:cNvPr id="55" name="Picture 54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8" y="2825496"/>
            <a:ext cx="228600" cy="228600"/>
          </a:xfrm>
          <a:prstGeom prst="rect">
            <a:avLst/>
          </a:prstGeom>
        </p:spPr>
      </p:pic>
      <p:pic>
        <p:nvPicPr>
          <p:cNvPr id="56" name="Picture 55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68" y="2825496"/>
            <a:ext cx="228600" cy="228600"/>
          </a:xfrm>
          <a:prstGeom prst="rect">
            <a:avLst/>
          </a:prstGeom>
        </p:spPr>
      </p:pic>
      <p:pic>
        <p:nvPicPr>
          <p:cNvPr id="57" name="Picture 56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8" y="2825496"/>
            <a:ext cx="228600" cy="228600"/>
          </a:xfrm>
          <a:prstGeom prst="rect">
            <a:avLst/>
          </a:prstGeom>
        </p:spPr>
      </p:pic>
      <p:pic>
        <p:nvPicPr>
          <p:cNvPr id="58" name="Picture 57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68" y="2596896"/>
            <a:ext cx="228600" cy="228600"/>
          </a:xfrm>
          <a:prstGeom prst="rect">
            <a:avLst/>
          </a:prstGeom>
        </p:spPr>
      </p:pic>
      <p:pic>
        <p:nvPicPr>
          <p:cNvPr id="59" name="Picture 58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316" y="2825496"/>
            <a:ext cx="228600" cy="228600"/>
          </a:xfrm>
          <a:prstGeom prst="rect">
            <a:avLst/>
          </a:prstGeom>
        </p:spPr>
      </p:pic>
      <p:pic>
        <p:nvPicPr>
          <p:cNvPr id="60" name="Picture 59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16" y="2825496"/>
            <a:ext cx="228600" cy="228600"/>
          </a:xfrm>
          <a:prstGeom prst="rect">
            <a:avLst/>
          </a:prstGeom>
        </p:spPr>
      </p:pic>
      <p:pic>
        <p:nvPicPr>
          <p:cNvPr id="61" name="Picture 60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516" y="2825496"/>
            <a:ext cx="228600" cy="228600"/>
          </a:xfrm>
          <a:prstGeom prst="rect">
            <a:avLst/>
          </a:prstGeom>
        </p:spPr>
      </p:pic>
      <p:cxnSp>
        <p:nvCxnSpPr>
          <p:cNvPr id="62" name="Connector 61"/>
          <p:cNvCxnSpPr/>
          <p:nvPr/>
        </p:nvCxnSpPr>
        <p:spPr>
          <a:xfrm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41264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65" name="Picture 64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484" y="2825496"/>
            <a:ext cx="228600" cy="228600"/>
          </a:xfrm>
          <a:prstGeom prst="rect">
            <a:avLst/>
          </a:prstGeom>
        </p:spPr>
      </p:pic>
      <p:pic>
        <p:nvPicPr>
          <p:cNvPr id="66" name="Picture 65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76" y="2825496"/>
            <a:ext cx="228600" cy="228600"/>
          </a:xfrm>
          <a:prstGeom prst="rect">
            <a:avLst/>
          </a:prstGeom>
        </p:spPr>
      </p:pic>
      <p:pic>
        <p:nvPicPr>
          <p:cNvPr id="67" name="Picture 66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76" y="2825496"/>
            <a:ext cx="228600" cy="228600"/>
          </a:xfrm>
          <a:prstGeom prst="rect">
            <a:avLst/>
          </a:prstGeom>
        </p:spPr>
      </p:pic>
      <p:pic>
        <p:nvPicPr>
          <p:cNvPr id="68" name="Picture 67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76" y="2825496"/>
            <a:ext cx="228600" cy="228600"/>
          </a:xfrm>
          <a:prstGeom prst="rect">
            <a:avLst/>
          </a:prstGeom>
        </p:spPr>
      </p:pic>
      <p:pic>
        <p:nvPicPr>
          <p:cNvPr id="69" name="Picture 68" descr="ice-cre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76" y="2825496"/>
            <a:ext cx="228600" cy="228600"/>
          </a:xfrm>
          <a:prstGeom prst="rect">
            <a:avLst/>
          </a:prstGeom>
        </p:spPr>
      </p:pic>
      <p:cxnSp>
        <p:nvCxnSpPr>
          <p:cNvPr id="70" name="Connector 69"/>
          <p:cNvCxnSpPr/>
          <p:nvPr/>
        </p:nvCxnSpPr>
        <p:spPr>
          <a:xfrm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 flipH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45552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73" name="Picture 72" descr="ice-cream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472" y="2825496"/>
            <a:ext cx="228600" cy="228600"/>
          </a:xfrm>
          <a:prstGeom prst="rect">
            <a:avLst/>
          </a:prstGeom>
        </p:spPr>
      </p:pic>
      <p:pic>
        <p:nvPicPr>
          <p:cNvPr id="74" name="Picture 73" descr="ice-cream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072" y="2825496"/>
            <a:ext cx="228600" cy="228600"/>
          </a:xfrm>
          <a:prstGeom prst="rect">
            <a:avLst/>
          </a:prstGeom>
        </p:spPr>
      </p:pic>
      <p:pic>
        <p:nvPicPr>
          <p:cNvPr id="75" name="Picture 74" descr="ice-cream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464" y="2825496"/>
            <a:ext cx="228600" cy="228600"/>
          </a:xfrm>
          <a:prstGeom prst="rect">
            <a:avLst/>
          </a:prstGeom>
        </p:spPr>
      </p:pic>
      <p:pic>
        <p:nvPicPr>
          <p:cNvPr id="76" name="Picture 75" descr="ice-cream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064" y="2825496"/>
            <a:ext cx="228600" cy="228600"/>
          </a:xfrm>
          <a:prstGeom prst="rect">
            <a:avLst/>
          </a:prstGeom>
        </p:spPr>
      </p:pic>
      <p:pic>
        <p:nvPicPr>
          <p:cNvPr id="77" name="Picture 76" descr="ice-cream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664" y="2825496"/>
            <a:ext cx="228600" cy="228600"/>
          </a:xfrm>
          <a:prstGeom prst="rect">
            <a:avLst/>
          </a:prstGeom>
        </p:spPr>
      </p:pic>
      <p:pic>
        <p:nvPicPr>
          <p:cNvPr id="78" name="Picture 77" descr="ice-cream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264" y="2825496"/>
            <a:ext cx="228600" cy="228600"/>
          </a:xfrm>
          <a:prstGeom prst="rect">
            <a:avLst/>
          </a:prstGeom>
        </p:spPr>
      </p:pic>
      <p:cxnSp>
        <p:nvCxnSpPr>
          <p:cNvPr id="79" name="Connector 78"/>
          <p:cNvCxnSpPr/>
          <p:nvPr/>
        </p:nvCxnSpPr>
        <p:spPr>
          <a:xfrm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 flipH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32688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82" name="Picture 81" descr="banana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608" y="4718304"/>
            <a:ext cx="228600" cy="228600"/>
          </a:xfrm>
          <a:prstGeom prst="rect">
            <a:avLst/>
          </a:prstGeom>
        </p:spPr>
      </p:pic>
      <p:pic>
        <p:nvPicPr>
          <p:cNvPr id="83" name="Picture 82" descr="banana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208" y="4718304"/>
            <a:ext cx="228600" cy="228600"/>
          </a:xfrm>
          <a:prstGeom prst="rect">
            <a:avLst/>
          </a:prstGeom>
        </p:spPr>
      </p:pic>
      <p:pic>
        <p:nvPicPr>
          <p:cNvPr id="84" name="Picture 83" descr="banana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600" y="4718304"/>
            <a:ext cx="228600" cy="228600"/>
          </a:xfrm>
          <a:prstGeom prst="rect">
            <a:avLst/>
          </a:prstGeom>
        </p:spPr>
      </p:pic>
      <p:pic>
        <p:nvPicPr>
          <p:cNvPr id="85" name="Picture 84" descr="banana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200" y="4718304"/>
            <a:ext cx="228600" cy="228600"/>
          </a:xfrm>
          <a:prstGeom prst="rect">
            <a:avLst/>
          </a:prstGeom>
        </p:spPr>
      </p:pic>
      <p:pic>
        <p:nvPicPr>
          <p:cNvPr id="86" name="Picture 85" descr="banana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00" y="4718304"/>
            <a:ext cx="228600" cy="228600"/>
          </a:xfrm>
          <a:prstGeom prst="rect">
            <a:avLst/>
          </a:prstGeom>
        </p:spPr>
      </p:pic>
      <p:pic>
        <p:nvPicPr>
          <p:cNvPr id="87" name="Picture 86" descr="banana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5400" y="4718304"/>
            <a:ext cx="228600" cy="228600"/>
          </a:xfrm>
          <a:prstGeom prst="rect">
            <a:avLst/>
          </a:prstGeom>
        </p:spPr>
      </p:pic>
      <p:pic>
        <p:nvPicPr>
          <p:cNvPr id="88" name="Picture 87" descr="banana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600" y="4489704"/>
            <a:ext cx="228600" cy="228600"/>
          </a:xfrm>
          <a:prstGeom prst="rect">
            <a:avLst/>
          </a:prstGeom>
        </p:spPr>
      </p:pic>
      <p:cxnSp>
        <p:nvCxnSpPr>
          <p:cNvPr id="89" name="Connector 88"/>
          <p:cNvCxnSpPr/>
          <p:nvPr/>
        </p:nvCxnSpPr>
        <p:spPr>
          <a:xfrm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 flipH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36976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92" name="Picture 9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96" y="4718304"/>
            <a:ext cx="228600" cy="228600"/>
          </a:xfrm>
          <a:prstGeom prst="rect">
            <a:avLst/>
          </a:prstGeom>
        </p:spPr>
      </p:pic>
      <p:pic>
        <p:nvPicPr>
          <p:cNvPr id="93" name="Picture 9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96" y="4718304"/>
            <a:ext cx="228600" cy="228600"/>
          </a:xfrm>
          <a:prstGeom prst="rect">
            <a:avLst/>
          </a:prstGeom>
        </p:spPr>
      </p:pic>
      <p:pic>
        <p:nvPicPr>
          <p:cNvPr id="94" name="Picture 9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16" y="4718304"/>
            <a:ext cx="228600" cy="228600"/>
          </a:xfrm>
          <a:prstGeom prst="rect">
            <a:avLst/>
          </a:prstGeom>
        </p:spPr>
      </p:pic>
      <p:pic>
        <p:nvPicPr>
          <p:cNvPr id="95" name="Picture 9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916" y="4718304"/>
            <a:ext cx="228600" cy="228600"/>
          </a:xfrm>
          <a:prstGeom prst="rect">
            <a:avLst/>
          </a:prstGeom>
        </p:spPr>
      </p:pic>
      <p:pic>
        <p:nvPicPr>
          <p:cNvPr id="96" name="Picture 9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516" y="4718304"/>
            <a:ext cx="228600" cy="228600"/>
          </a:xfrm>
          <a:prstGeom prst="rect">
            <a:avLst/>
          </a:prstGeom>
        </p:spPr>
      </p:pic>
      <p:cxnSp>
        <p:nvCxnSpPr>
          <p:cNvPr id="97" name="Connector 96"/>
          <p:cNvCxnSpPr/>
          <p:nvPr/>
        </p:nvCxnSpPr>
        <p:spPr>
          <a:xfrm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41264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sp>
        <p:nvSpPr>
          <p:cNvPr id="100" name="TextBox 99"/>
          <p:cNvSpPr txBox="1"/>
          <p:nvPr/>
        </p:nvSpPr>
        <p:spPr>
          <a:xfrm>
            <a:off x="4946904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01" name="Picture 100" descr="ice-cream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604" y="4718304"/>
            <a:ext cx="228600" cy="228600"/>
          </a:xfrm>
          <a:prstGeom prst="rect">
            <a:avLst/>
          </a:prstGeom>
        </p:spPr>
      </p:pic>
      <p:pic>
        <p:nvPicPr>
          <p:cNvPr id="102" name="Picture 101" descr="ice-cream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204" y="4718304"/>
            <a:ext cx="228600" cy="228600"/>
          </a:xfrm>
          <a:prstGeom prst="rect">
            <a:avLst/>
          </a:prstGeom>
        </p:spPr>
      </p:pic>
      <p:pic>
        <p:nvPicPr>
          <p:cNvPr id="103" name="Picture 102" descr="ice-cream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804" y="4718304"/>
            <a:ext cx="228600" cy="228600"/>
          </a:xfrm>
          <a:prstGeom prst="rect">
            <a:avLst/>
          </a:prstGeom>
        </p:spPr>
      </p:pic>
      <p:cxnSp>
        <p:nvCxnSpPr>
          <p:cNvPr id="104" name="Connector 103"/>
          <p:cNvCxnSpPr/>
          <p:nvPr/>
        </p:nvCxnSpPr>
        <p:spPr>
          <a:xfrm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 flipH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845552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07" name="Picture 106" descr="cake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772" y="4718304"/>
            <a:ext cx="228600" cy="2286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8439912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8622792" y="6435075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全屏显示(4:3)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刘 浩</cp:lastModifiedBy>
  <cp:revision>2</cp:revision>
  <cp:lastPrinted>2020-06-28T23:37:05Z</cp:lastPrinted>
  <dcterms:created xsi:type="dcterms:W3CDTF">2013-01-27T09:14:16Z</dcterms:created>
  <dcterms:modified xsi:type="dcterms:W3CDTF">2020-06-28T23:39:50Z</dcterms:modified>
  <cp:category/>
</cp:coreProperties>
</file>