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29600" y="594360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29600" y="594360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29600" y="594360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29600" y="594360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2" name="TextBox 101"/>
          <p:cNvSpPr txBox="1"/>
          <p:nvPr/>
        </p:nvSpPr>
        <p:spPr>
          <a:xfrm>
            <a:off x="8229600" y="594360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29600" y="594360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