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 flipV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" name="Connector 6"/>
          <p:cNvCxnSpPr/>
          <p:nvPr/>
        </p:nvCxnSpPr>
        <p:spPr>
          <a:xfrm flipV="1"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 flipV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12" name="Connector 11"/>
          <p:cNvCxnSpPr/>
          <p:nvPr/>
        </p:nvCxnSpPr>
        <p:spPr>
          <a:xfrm flipV="1"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 flipV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17" name="Connector 16"/>
          <p:cNvCxnSpPr/>
          <p:nvPr/>
        </p:nvCxnSpPr>
        <p:spPr>
          <a:xfrm flipV="1"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2" name="Connector 21"/>
          <p:cNvCxnSpPr/>
          <p:nvPr/>
        </p:nvCxnSpPr>
        <p:spPr>
          <a:xfrm flipV="1"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27" name="Connector 26"/>
          <p:cNvCxnSpPr/>
          <p:nvPr/>
        </p:nvCxnSpPr>
        <p:spPr>
          <a:xfrm flipV="1"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 flipV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4416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32" name="Connector 31"/>
          <p:cNvCxnSpPr/>
          <p:nvPr/>
        </p:nvCxnSpPr>
        <p:spPr>
          <a:xfrm flipV="1"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 flipV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37" name="Connector 36"/>
          <p:cNvCxnSpPr/>
          <p:nvPr/>
        </p:nvCxnSpPr>
        <p:spPr>
          <a:xfrm flipV="1"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 flipV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42" name="Connector 41"/>
          <p:cNvCxnSpPr/>
          <p:nvPr/>
        </p:nvCxnSpPr>
        <p:spPr>
          <a:xfrm flipV="1"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 flipV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cxnSp>
        <p:nvCxnSpPr>
          <p:cNvPr id="47" name="Connector 46"/>
          <p:cNvCxnSpPr/>
          <p:nvPr/>
        </p:nvCxnSpPr>
        <p:spPr>
          <a:xfrm flipV="1"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 flipV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2" name="Connector 51"/>
          <p:cNvCxnSpPr/>
          <p:nvPr/>
        </p:nvCxnSpPr>
        <p:spPr>
          <a:xfrm flipV="1"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 flipV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57" name="Connector 56"/>
          <p:cNvCxnSpPr/>
          <p:nvPr/>
        </p:nvCxnSpPr>
        <p:spPr>
          <a:xfrm flipV="1"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 flipV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62" name="Connector 61"/>
          <p:cNvCxnSpPr/>
          <p:nvPr/>
        </p:nvCxnSpPr>
        <p:spPr>
          <a:xfrm flipV="1"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 flipV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 flipV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72" name="Connector 71"/>
          <p:cNvCxnSpPr/>
          <p:nvPr/>
        </p:nvCxnSpPr>
        <p:spPr>
          <a:xfrm flipV="1"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 flipV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77" name="Connector 76"/>
          <p:cNvCxnSpPr/>
          <p:nvPr/>
        </p:nvCxnSpPr>
        <p:spPr>
          <a:xfrm flipV="1"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 flipV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264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2" name="Connector 81"/>
          <p:cNvCxnSpPr/>
          <p:nvPr/>
        </p:nvCxnSpPr>
        <p:spPr>
          <a:xfrm flipV="1"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 flipV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257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87" name="Connector 86"/>
          <p:cNvCxnSpPr/>
          <p:nvPr/>
        </p:nvCxnSpPr>
        <p:spPr>
          <a:xfrm flipV="1"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 flipV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250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476402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92" name="Connector 91"/>
          <p:cNvCxnSpPr/>
          <p:nvPr/>
        </p:nvCxnSpPr>
        <p:spPr>
          <a:xfrm flipV="1"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 flipV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243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cxnSp>
        <p:nvCxnSpPr>
          <p:cNvPr id="97" name="Connector 96"/>
          <p:cNvCxnSpPr/>
          <p:nvPr/>
        </p:nvCxnSpPr>
        <p:spPr>
          <a:xfrm flipV="1"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45236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1" name="TextBox 100"/>
          <p:cNvSpPr txBox="1"/>
          <p:nvPr/>
        </p:nvSpPr>
        <p:spPr>
          <a:xfrm>
            <a:off x="818388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79552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H="1">
            <a:off x="1207008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8408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0545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2916936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8336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421538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H="1">
            <a:off x="4626864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8264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92531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>
            <a:off x="6336792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8192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7635240" y="68580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>
            <a:off x="8046720" y="68580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18120" y="1280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2743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27" name="Connector 26"/>
          <p:cNvCxnSpPr/>
          <p:nvPr/>
        </p:nvCxnSpPr>
        <p:spPr>
          <a:xfrm>
            <a:off x="79552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H="1">
            <a:off x="1207008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8408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32" name="Connector 31"/>
          <p:cNvCxnSpPr/>
          <p:nvPr/>
        </p:nvCxnSpPr>
        <p:spPr>
          <a:xfrm>
            <a:off x="250545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2916936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88336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37" name="Connector 36"/>
          <p:cNvCxnSpPr/>
          <p:nvPr/>
        </p:nvCxnSpPr>
        <p:spPr>
          <a:xfrm>
            <a:off x="421538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H="1">
            <a:off x="4626864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8264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cxnSp>
        <p:nvCxnSpPr>
          <p:cNvPr id="42" name="Connector 41"/>
          <p:cNvCxnSpPr/>
          <p:nvPr/>
        </p:nvCxnSpPr>
        <p:spPr>
          <a:xfrm>
            <a:off x="592531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H="1">
            <a:off x="6336792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192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cxnSp>
        <p:nvCxnSpPr>
          <p:cNvPr id="47" name="Connector 46"/>
          <p:cNvCxnSpPr/>
          <p:nvPr/>
        </p:nvCxnSpPr>
        <p:spPr>
          <a:xfrm>
            <a:off x="7635240" y="233172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8046720" y="233172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18120" y="2926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19202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52" name="Connector 51"/>
          <p:cNvCxnSpPr/>
          <p:nvPr/>
        </p:nvCxnSpPr>
        <p:spPr>
          <a:xfrm>
            <a:off x="79552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 flipH="1">
            <a:off x="1207008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8408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57" name="Connector 56"/>
          <p:cNvCxnSpPr/>
          <p:nvPr/>
        </p:nvCxnSpPr>
        <p:spPr>
          <a:xfrm>
            <a:off x="250545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2916936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88336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62" name="Connector 61"/>
          <p:cNvCxnSpPr/>
          <p:nvPr/>
        </p:nvCxnSpPr>
        <p:spPr>
          <a:xfrm>
            <a:off x="421538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4626864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8264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592531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6336792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8192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72" name="Connector 71"/>
          <p:cNvCxnSpPr/>
          <p:nvPr/>
        </p:nvCxnSpPr>
        <p:spPr>
          <a:xfrm>
            <a:off x="7635240" y="3977639"/>
            <a:ext cx="320039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8046720" y="3977639"/>
            <a:ext cx="320040" cy="54864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18120" y="45720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356616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cxnSp>
        <p:nvCxnSpPr>
          <p:cNvPr id="77" name="Connector 76"/>
          <p:cNvCxnSpPr/>
          <p:nvPr/>
        </p:nvCxnSpPr>
        <p:spPr>
          <a:xfrm>
            <a:off x="79552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1207008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78408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61264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4168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cxnSp>
        <p:nvCxnSpPr>
          <p:cNvPr id="82" name="Connector 81"/>
          <p:cNvCxnSpPr/>
          <p:nvPr/>
        </p:nvCxnSpPr>
        <p:spPr>
          <a:xfrm>
            <a:off x="250545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2916936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88336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232257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54096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cxnSp>
        <p:nvCxnSpPr>
          <p:cNvPr id="87" name="Connector 86"/>
          <p:cNvCxnSpPr/>
          <p:nvPr/>
        </p:nvCxnSpPr>
        <p:spPr>
          <a:xfrm>
            <a:off x="421538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H="1">
            <a:off x="4626864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98264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0" name="TextBox 89"/>
          <p:cNvSpPr txBox="1"/>
          <p:nvPr/>
        </p:nvSpPr>
        <p:spPr>
          <a:xfrm>
            <a:off x="403250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64024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92" name="Connector 91"/>
          <p:cNvCxnSpPr/>
          <p:nvPr/>
        </p:nvCxnSpPr>
        <p:spPr>
          <a:xfrm>
            <a:off x="592531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H="1">
            <a:off x="6336792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08192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574243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73952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cxnSp>
        <p:nvCxnSpPr>
          <p:cNvPr id="97" name="Connector 96"/>
          <p:cNvCxnSpPr/>
          <p:nvPr/>
        </p:nvCxnSpPr>
        <p:spPr>
          <a:xfrm>
            <a:off x="7635240" y="5623560"/>
            <a:ext cx="320039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>
            <a:off x="8046720" y="5623560"/>
            <a:ext cx="320040" cy="548640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818120" y="621792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0" name="TextBox 99"/>
          <p:cNvSpPr txBox="1"/>
          <p:nvPr/>
        </p:nvSpPr>
        <p:spPr>
          <a:xfrm>
            <a:off x="745236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183880" y="521208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869680" y="6583680"/>
            <a:ext cx="182880" cy="182880"/>
          </a:xfrm>
          <a:prstGeom prst="rect">
            <a:avLst/>
          </a:prstGeom>
          <a:noFill/>
          <a:ln w="12700">
            <a:solidFill>
              <a:srgbClr val="000000"/>
            </a:solidFill>
            <a:prstDash val="dot"/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