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 flipV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6" name="TextBox 5"/>
          <p:cNvSpPr txBox="1"/>
          <p:nvPr/>
        </p:nvSpPr>
        <p:spPr>
          <a:xfrm>
            <a:off x="134416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0</a:t>
            </a:r>
          </a:p>
        </p:txBody>
      </p:sp>
      <p:cxnSp>
        <p:nvCxnSpPr>
          <p:cNvPr id="7" name="Connector 6"/>
          <p:cNvCxnSpPr/>
          <p:nvPr/>
        </p:nvCxnSpPr>
        <p:spPr>
          <a:xfrm flipV="1"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 flipV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cxnSp>
        <p:nvCxnSpPr>
          <p:cNvPr id="12" name="Connector 11"/>
          <p:cNvCxnSpPr/>
          <p:nvPr/>
        </p:nvCxnSpPr>
        <p:spPr>
          <a:xfrm flipV="1"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 flipV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6" name="TextBox 15"/>
          <p:cNvSpPr txBox="1"/>
          <p:nvPr/>
        </p:nvSpPr>
        <p:spPr>
          <a:xfrm>
            <a:off x="476402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2</a:t>
            </a:r>
          </a:p>
        </p:txBody>
      </p:sp>
      <p:cxnSp>
        <p:nvCxnSpPr>
          <p:cNvPr id="17" name="Connector 16"/>
          <p:cNvCxnSpPr/>
          <p:nvPr/>
        </p:nvCxnSpPr>
        <p:spPr>
          <a:xfrm flipV="1"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 flipV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cxnSp>
        <p:nvCxnSpPr>
          <p:cNvPr id="22" name="Connector 21"/>
          <p:cNvCxnSpPr/>
          <p:nvPr/>
        </p:nvCxnSpPr>
        <p:spPr>
          <a:xfrm flipV="1"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 flipV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cxnSp>
        <p:nvCxnSpPr>
          <p:cNvPr id="27" name="Connector 26"/>
          <p:cNvCxnSpPr/>
          <p:nvPr/>
        </p:nvCxnSpPr>
        <p:spPr>
          <a:xfrm flipV="1"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 flipV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cxnSp>
        <p:nvCxnSpPr>
          <p:cNvPr id="32" name="Connector 31"/>
          <p:cNvCxnSpPr/>
          <p:nvPr/>
        </p:nvCxnSpPr>
        <p:spPr>
          <a:xfrm flipV="1"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 flipV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36" name="TextBox 35"/>
          <p:cNvSpPr txBox="1"/>
          <p:nvPr/>
        </p:nvSpPr>
        <p:spPr>
          <a:xfrm>
            <a:off x="305409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0</a:t>
            </a:r>
          </a:p>
        </p:txBody>
      </p:sp>
      <p:cxnSp>
        <p:nvCxnSpPr>
          <p:cNvPr id="37" name="Connector 36"/>
          <p:cNvCxnSpPr/>
          <p:nvPr/>
        </p:nvCxnSpPr>
        <p:spPr>
          <a:xfrm flipV="1"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 flipV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41" name="TextBox 40"/>
          <p:cNvSpPr txBox="1"/>
          <p:nvPr/>
        </p:nvSpPr>
        <p:spPr>
          <a:xfrm>
            <a:off x="476402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6</a:t>
            </a:r>
          </a:p>
        </p:txBody>
      </p:sp>
      <p:cxnSp>
        <p:nvCxnSpPr>
          <p:cNvPr id="42" name="Connector 41"/>
          <p:cNvCxnSpPr/>
          <p:nvPr/>
        </p:nvCxnSpPr>
        <p:spPr>
          <a:xfrm flipV="1"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 flipV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46" name="TextBox 45"/>
          <p:cNvSpPr txBox="1"/>
          <p:nvPr/>
        </p:nvSpPr>
        <p:spPr>
          <a:xfrm>
            <a:off x="647395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3</a:t>
            </a:r>
          </a:p>
        </p:txBody>
      </p:sp>
      <p:cxnSp>
        <p:nvCxnSpPr>
          <p:cNvPr id="47" name="Connector 46"/>
          <p:cNvCxnSpPr/>
          <p:nvPr/>
        </p:nvCxnSpPr>
        <p:spPr>
          <a:xfrm flipV="1"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 flipV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cxnSp>
        <p:nvCxnSpPr>
          <p:cNvPr id="52" name="Connector 51"/>
          <p:cNvCxnSpPr/>
          <p:nvPr/>
        </p:nvCxnSpPr>
        <p:spPr>
          <a:xfrm flipV="1"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 flipV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56" name="TextBox 55"/>
          <p:cNvSpPr txBox="1"/>
          <p:nvPr/>
        </p:nvSpPr>
        <p:spPr>
          <a:xfrm>
            <a:off x="134416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2</a:t>
            </a:r>
          </a:p>
        </p:txBody>
      </p:sp>
      <p:cxnSp>
        <p:nvCxnSpPr>
          <p:cNvPr id="57" name="Connector 56"/>
          <p:cNvCxnSpPr/>
          <p:nvPr/>
        </p:nvCxnSpPr>
        <p:spPr>
          <a:xfrm flipV="1"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 flipV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61" name="TextBox 60"/>
          <p:cNvSpPr txBox="1"/>
          <p:nvPr/>
        </p:nvSpPr>
        <p:spPr>
          <a:xfrm>
            <a:off x="305409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2</a:t>
            </a:r>
          </a:p>
        </p:txBody>
      </p:sp>
      <p:cxnSp>
        <p:nvCxnSpPr>
          <p:cNvPr id="62" name="Connector 61"/>
          <p:cNvCxnSpPr/>
          <p:nvPr/>
        </p:nvCxnSpPr>
        <p:spPr>
          <a:xfrm flipV="1"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 flipV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66" name="TextBox 65"/>
          <p:cNvSpPr txBox="1"/>
          <p:nvPr/>
        </p:nvSpPr>
        <p:spPr>
          <a:xfrm>
            <a:off x="476402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6</a:t>
            </a:r>
          </a:p>
        </p:txBody>
      </p:sp>
      <p:cxnSp>
        <p:nvCxnSpPr>
          <p:cNvPr id="67" name="Connector 66"/>
          <p:cNvCxnSpPr/>
          <p:nvPr/>
        </p:nvCxnSpPr>
        <p:spPr>
          <a:xfrm flipV="1"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 flipV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cxnSp>
        <p:nvCxnSpPr>
          <p:cNvPr id="72" name="Connector 71"/>
          <p:cNvCxnSpPr/>
          <p:nvPr/>
        </p:nvCxnSpPr>
        <p:spPr>
          <a:xfrm flipV="1"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 flipV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cxnSp>
        <p:nvCxnSpPr>
          <p:cNvPr id="77" name="Connector 76"/>
          <p:cNvCxnSpPr/>
          <p:nvPr/>
        </p:nvCxnSpPr>
        <p:spPr>
          <a:xfrm flipV="1"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 flipV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1264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81" name="TextBox 80"/>
          <p:cNvSpPr txBox="1"/>
          <p:nvPr/>
        </p:nvSpPr>
        <p:spPr>
          <a:xfrm>
            <a:off x="134416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3</a:t>
            </a:r>
          </a:p>
        </p:txBody>
      </p:sp>
      <p:cxnSp>
        <p:nvCxnSpPr>
          <p:cNvPr id="82" name="Connector 81"/>
          <p:cNvCxnSpPr/>
          <p:nvPr/>
        </p:nvCxnSpPr>
        <p:spPr>
          <a:xfrm flipV="1"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 flipV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7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32257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5409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cxnSp>
        <p:nvCxnSpPr>
          <p:cNvPr id="87" name="Connector 86"/>
          <p:cNvCxnSpPr/>
          <p:nvPr/>
        </p:nvCxnSpPr>
        <p:spPr>
          <a:xfrm flipV="1"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 flipV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9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03250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91" name="TextBox 90"/>
          <p:cNvSpPr txBox="1"/>
          <p:nvPr/>
        </p:nvSpPr>
        <p:spPr>
          <a:xfrm>
            <a:off x="476402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9</a:t>
            </a:r>
          </a:p>
        </p:txBody>
      </p:sp>
      <p:cxnSp>
        <p:nvCxnSpPr>
          <p:cNvPr id="92" name="Connector 91"/>
          <p:cNvCxnSpPr/>
          <p:nvPr/>
        </p:nvCxnSpPr>
        <p:spPr>
          <a:xfrm flipV="1"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 flipV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4243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395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cxnSp>
        <p:nvCxnSpPr>
          <p:cNvPr id="97" name="Connector 96"/>
          <p:cNvCxnSpPr/>
          <p:nvPr/>
        </p:nvCxnSpPr>
        <p:spPr>
          <a:xfrm flipV="1"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 flipV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45236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01" name="TextBox 100"/>
          <p:cNvSpPr txBox="1"/>
          <p:nvPr/>
        </p:nvSpPr>
        <p:spPr>
          <a:xfrm>
            <a:off x="818388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869680" y="658368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  <a:prstDash val="dot"/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61264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0" name="TextBox 9"/>
          <p:cNvSpPr txBox="1"/>
          <p:nvPr/>
        </p:nvSpPr>
        <p:spPr>
          <a:xfrm>
            <a:off x="232257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0</a:t>
            </a:r>
          </a:p>
        </p:txBody>
      </p:sp>
      <p:cxnSp>
        <p:nvCxnSpPr>
          <p:cNvPr id="12" name="Connector 11"/>
          <p:cNvCxnSpPr/>
          <p:nvPr/>
        </p:nvCxnSpPr>
        <p:spPr>
          <a:xfrm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5" name="TextBox 14"/>
          <p:cNvSpPr txBox="1"/>
          <p:nvPr/>
        </p:nvSpPr>
        <p:spPr>
          <a:xfrm>
            <a:off x="403250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2</a:t>
            </a:r>
          </a:p>
        </p:txBody>
      </p:sp>
      <p:cxnSp>
        <p:nvCxnSpPr>
          <p:cNvPr id="17" name="Connector 16"/>
          <p:cNvCxnSpPr/>
          <p:nvPr/>
        </p:nvCxnSpPr>
        <p:spPr>
          <a:xfrm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20" name="TextBox 19"/>
          <p:cNvSpPr txBox="1"/>
          <p:nvPr/>
        </p:nvSpPr>
        <p:spPr>
          <a:xfrm>
            <a:off x="574243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2</a:t>
            </a:r>
          </a:p>
        </p:txBody>
      </p:sp>
      <p:cxnSp>
        <p:nvCxnSpPr>
          <p:cNvPr id="22" name="Connector 21"/>
          <p:cNvCxnSpPr/>
          <p:nvPr/>
        </p:nvCxnSpPr>
        <p:spPr>
          <a:xfrm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25" name="TextBox 24"/>
          <p:cNvSpPr txBox="1"/>
          <p:nvPr/>
        </p:nvSpPr>
        <p:spPr>
          <a:xfrm>
            <a:off x="745236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2</a:t>
            </a:r>
          </a:p>
        </p:txBody>
      </p:sp>
      <p:cxnSp>
        <p:nvCxnSpPr>
          <p:cNvPr id="27" name="Connector 26"/>
          <p:cNvCxnSpPr/>
          <p:nvPr/>
        </p:nvCxnSpPr>
        <p:spPr>
          <a:xfrm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30" name="TextBox 29"/>
          <p:cNvSpPr txBox="1"/>
          <p:nvPr/>
        </p:nvSpPr>
        <p:spPr>
          <a:xfrm>
            <a:off x="61264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9</a:t>
            </a:r>
          </a:p>
        </p:txBody>
      </p:sp>
      <p:cxnSp>
        <p:nvCxnSpPr>
          <p:cNvPr id="32" name="Connector 31"/>
          <p:cNvCxnSpPr/>
          <p:nvPr/>
        </p:nvCxnSpPr>
        <p:spPr>
          <a:xfrm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35" name="TextBox 34"/>
          <p:cNvSpPr txBox="1"/>
          <p:nvPr/>
        </p:nvSpPr>
        <p:spPr>
          <a:xfrm>
            <a:off x="232257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2</a:t>
            </a:r>
          </a:p>
        </p:txBody>
      </p:sp>
      <p:cxnSp>
        <p:nvCxnSpPr>
          <p:cNvPr id="37" name="Connector 36"/>
          <p:cNvCxnSpPr/>
          <p:nvPr/>
        </p:nvCxnSpPr>
        <p:spPr>
          <a:xfrm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40" name="TextBox 39"/>
          <p:cNvSpPr txBox="1"/>
          <p:nvPr/>
        </p:nvSpPr>
        <p:spPr>
          <a:xfrm>
            <a:off x="403250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2</a:t>
            </a:r>
          </a:p>
        </p:txBody>
      </p:sp>
      <p:cxnSp>
        <p:nvCxnSpPr>
          <p:cNvPr id="42" name="Connector 41"/>
          <p:cNvCxnSpPr/>
          <p:nvPr/>
        </p:nvCxnSpPr>
        <p:spPr>
          <a:xfrm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45" name="TextBox 44"/>
          <p:cNvSpPr txBox="1"/>
          <p:nvPr/>
        </p:nvSpPr>
        <p:spPr>
          <a:xfrm>
            <a:off x="574243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4</a:t>
            </a:r>
          </a:p>
        </p:txBody>
      </p:sp>
      <p:cxnSp>
        <p:nvCxnSpPr>
          <p:cNvPr id="47" name="Connector 46"/>
          <p:cNvCxnSpPr/>
          <p:nvPr/>
        </p:nvCxnSpPr>
        <p:spPr>
          <a:xfrm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50" name="TextBox 49"/>
          <p:cNvSpPr txBox="1"/>
          <p:nvPr/>
        </p:nvSpPr>
        <p:spPr>
          <a:xfrm>
            <a:off x="745236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3</a:t>
            </a:r>
          </a:p>
        </p:txBody>
      </p:sp>
      <p:cxnSp>
        <p:nvCxnSpPr>
          <p:cNvPr id="52" name="Connector 51"/>
          <p:cNvCxnSpPr/>
          <p:nvPr/>
        </p:nvCxnSpPr>
        <p:spPr>
          <a:xfrm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55" name="TextBox 54"/>
          <p:cNvSpPr txBox="1"/>
          <p:nvPr/>
        </p:nvSpPr>
        <p:spPr>
          <a:xfrm>
            <a:off x="61264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9</a:t>
            </a:r>
          </a:p>
        </p:txBody>
      </p:sp>
      <p:cxnSp>
        <p:nvCxnSpPr>
          <p:cNvPr id="57" name="Connector 56"/>
          <p:cNvCxnSpPr/>
          <p:nvPr/>
        </p:nvCxnSpPr>
        <p:spPr>
          <a:xfrm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60" name="TextBox 59"/>
          <p:cNvSpPr txBox="1"/>
          <p:nvPr/>
        </p:nvSpPr>
        <p:spPr>
          <a:xfrm>
            <a:off x="232257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cxnSp>
        <p:nvCxnSpPr>
          <p:cNvPr id="62" name="Connector 61"/>
          <p:cNvCxnSpPr/>
          <p:nvPr/>
        </p:nvCxnSpPr>
        <p:spPr>
          <a:xfrm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65" name="TextBox 64"/>
          <p:cNvSpPr txBox="1"/>
          <p:nvPr/>
        </p:nvSpPr>
        <p:spPr>
          <a:xfrm>
            <a:off x="403250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4</a:t>
            </a:r>
          </a:p>
        </p:txBody>
      </p:sp>
      <p:cxnSp>
        <p:nvCxnSpPr>
          <p:cNvPr id="67" name="Connector 66"/>
          <p:cNvCxnSpPr/>
          <p:nvPr/>
        </p:nvCxnSpPr>
        <p:spPr>
          <a:xfrm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70" name="TextBox 69"/>
          <p:cNvSpPr txBox="1"/>
          <p:nvPr/>
        </p:nvSpPr>
        <p:spPr>
          <a:xfrm>
            <a:off x="574243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2</a:t>
            </a:r>
          </a:p>
        </p:txBody>
      </p:sp>
      <p:cxnSp>
        <p:nvCxnSpPr>
          <p:cNvPr id="72" name="Connector 71"/>
          <p:cNvCxnSpPr/>
          <p:nvPr/>
        </p:nvCxnSpPr>
        <p:spPr>
          <a:xfrm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75" name="TextBox 74"/>
          <p:cNvSpPr txBox="1"/>
          <p:nvPr/>
        </p:nvSpPr>
        <p:spPr>
          <a:xfrm>
            <a:off x="745236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2</a:t>
            </a:r>
          </a:p>
        </p:txBody>
      </p:sp>
      <p:cxnSp>
        <p:nvCxnSpPr>
          <p:cNvPr id="77" name="Connector 76"/>
          <p:cNvCxnSpPr/>
          <p:nvPr/>
        </p:nvCxnSpPr>
        <p:spPr>
          <a:xfrm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80" name="TextBox 79"/>
          <p:cNvSpPr txBox="1"/>
          <p:nvPr/>
        </p:nvSpPr>
        <p:spPr>
          <a:xfrm>
            <a:off x="61264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6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416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0</a:t>
            </a:r>
          </a:p>
        </p:txBody>
      </p:sp>
      <p:cxnSp>
        <p:nvCxnSpPr>
          <p:cNvPr id="82" name="Connector 81"/>
          <p:cNvCxnSpPr/>
          <p:nvPr/>
        </p:nvCxnSpPr>
        <p:spPr>
          <a:xfrm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85" name="TextBox 84"/>
          <p:cNvSpPr txBox="1"/>
          <p:nvPr/>
        </p:nvSpPr>
        <p:spPr>
          <a:xfrm>
            <a:off x="232257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5409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0</a:t>
            </a:r>
          </a:p>
        </p:txBody>
      </p:sp>
      <p:cxnSp>
        <p:nvCxnSpPr>
          <p:cNvPr id="87" name="Connector 86"/>
          <p:cNvCxnSpPr/>
          <p:nvPr/>
        </p:nvCxnSpPr>
        <p:spPr>
          <a:xfrm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90" name="TextBox 89"/>
          <p:cNvSpPr txBox="1"/>
          <p:nvPr/>
        </p:nvSpPr>
        <p:spPr>
          <a:xfrm>
            <a:off x="403250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7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6402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cxnSp>
        <p:nvCxnSpPr>
          <p:cNvPr id="92" name="Connector 91"/>
          <p:cNvCxnSpPr/>
          <p:nvPr/>
        </p:nvCxnSpPr>
        <p:spPr>
          <a:xfrm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95" name="TextBox 94"/>
          <p:cNvSpPr txBox="1"/>
          <p:nvPr/>
        </p:nvSpPr>
        <p:spPr>
          <a:xfrm>
            <a:off x="574243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395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3</a:t>
            </a:r>
          </a:p>
        </p:txBody>
      </p:sp>
      <p:cxnSp>
        <p:nvCxnSpPr>
          <p:cNvPr id="97" name="Connector 96"/>
          <p:cNvCxnSpPr/>
          <p:nvPr/>
        </p:nvCxnSpPr>
        <p:spPr>
          <a:xfrm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00" name="TextBox 99"/>
          <p:cNvSpPr txBox="1"/>
          <p:nvPr/>
        </p:nvSpPr>
        <p:spPr>
          <a:xfrm>
            <a:off x="745236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18388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869680" y="658368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  <a:prstDash val="dot"/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cxnSp>
        <p:nvCxnSpPr>
          <p:cNvPr id="7" name="Connector 6"/>
          <p:cNvCxnSpPr/>
          <p:nvPr/>
        </p:nvCxnSpPr>
        <p:spPr>
          <a:xfrm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cxnSp>
        <p:nvCxnSpPr>
          <p:cNvPr id="12" name="Connector 11"/>
          <p:cNvCxnSpPr/>
          <p:nvPr/>
        </p:nvCxnSpPr>
        <p:spPr>
          <a:xfrm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cxnSp>
        <p:nvCxnSpPr>
          <p:cNvPr id="17" name="Connector 16"/>
          <p:cNvCxnSpPr/>
          <p:nvPr/>
        </p:nvCxnSpPr>
        <p:spPr>
          <a:xfrm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cxnSp>
        <p:nvCxnSpPr>
          <p:cNvPr id="22" name="Connector 21"/>
          <p:cNvCxnSpPr/>
          <p:nvPr/>
        </p:nvCxnSpPr>
        <p:spPr>
          <a:xfrm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26" name="TextBox 25"/>
          <p:cNvSpPr txBox="1"/>
          <p:nvPr/>
        </p:nvSpPr>
        <p:spPr>
          <a:xfrm>
            <a:off x="818388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cxnSp>
        <p:nvCxnSpPr>
          <p:cNvPr id="27" name="Connector 26"/>
          <p:cNvCxnSpPr/>
          <p:nvPr/>
        </p:nvCxnSpPr>
        <p:spPr>
          <a:xfrm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cxnSp>
        <p:nvCxnSpPr>
          <p:cNvPr id="32" name="Connector 31"/>
          <p:cNvCxnSpPr/>
          <p:nvPr/>
        </p:nvCxnSpPr>
        <p:spPr>
          <a:xfrm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cxnSp>
        <p:nvCxnSpPr>
          <p:cNvPr id="37" name="Connector 36"/>
          <p:cNvCxnSpPr/>
          <p:nvPr/>
        </p:nvCxnSpPr>
        <p:spPr>
          <a:xfrm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cxnSp>
        <p:nvCxnSpPr>
          <p:cNvPr id="42" name="Connector 41"/>
          <p:cNvCxnSpPr/>
          <p:nvPr/>
        </p:nvCxnSpPr>
        <p:spPr>
          <a:xfrm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46" name="TextBox 45"/>
          <p:cNvSpPr txBox="1"/>
          <p:nvPr/>
        </p:nvSpPr>
        <p:spPr>
          <a:xfrm>
            <a:off x="647395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0</a:t>
            </a:r>
          </a:p>
        </p:txBody>
      </p:sp>
      <p:cxnSp>
        <p:nvCxnSpPr>
          <p:cNvPr id="47" name="Connector 46"/>
          <p:cNvCxnSpPr/>
          <p:nvPr/>
        </p:nvCxnSpPr>
        <p:spPr>
          <a:xfrm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cxnSp>
        <p:nvCxnSpPr>
          <p:cNvPr id="52" name="Connector 51"/>
          <p:cNvCxnSpPr/>
          <p:nvPr/>
        </p:nvCxnSpPr>
        <p:spPr>
          <a:xfrm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56" name="TextBox 55"/>
          <p:cNvSpPr txBox="1"/>
          <p:nvPr/>
        </p:nvSpPr>
        <p:spPr>
          <a:xfrm>
            <a:off x="134416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5</a:t>
            </a:r>
          </a:p>
        </p:txBody>
      </p:sp>
      <p:cxnSp>
        <p:nvCxnSpPr>
          <p:cNvPr id="57" name="Connector 56"/>
          <p:cNvCxnSpPr/>
          <p:nvPr/>
        </p:nvCxnSpPr>
        <p:spPr>
          <a:xfrm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61" name="TextBox 60"/>
          <p:cNvSpPr txBox="1"/>
          <p:nvPr/>
        </p:nvSpPr>
        <p:spPr>
          <a:xfrm>
            <a:off x="305409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0</a:t>
            </a:r>
          </a:p>
        </p:txBody>
      </p:sp>
      <p:cxnSp>
        <p:nvCxnSpPr>
          <p:cNvPr id="62" name="Connector 61"/>
          <p:cNvCxnSpPr/>
          <p:nvPr/>
        </p:nvCxnSpPr>
        <p:spPr>
          <a:xfrm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66" name="TextBox 65"/>
          <p:cNvSpPr txBox="1"/>
          <p:nvPr/>
        </p:nvSpPr>
        <p:spPr>
          <a:xfrm>
            <a:off x="476402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0</a:t>
            </a:r>
          </a:p>
        </p:txBody>
      </p:sp>
      <p:cxnSp>
        <p:nvCxnSpPr>
          <p:cNvPr id="67" name="Connector 66"/>
          <p:cNvCxnSpPr/>
          <p:nvPr/>
        </p:nvCxnSpPr>
        <p:spPr>
          <a:xfrm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71" name="TextBox 70"/>
          <p:cNvSpPr txBox="1"/>
          <p:nvPr/>
        </p:nvSpPr>
        <p:spPr>
          <a:xfrm>
            <a:off x="647395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3</a:t>
            </a:r>
          </a:p>
        </p:txBody>
      </p:sp>
      <p:cxnSp>
        <p:nvCxnSpPr>
          <p:cNvPr id="72" name="Connector 71"/>
          <p:cNvCxnSpPr/>
          <p:nvPr/>
        </p:nvCxnSpPr>
        <p:spPr>
          <a:xfrm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cxnSp>
        <p:nvCxnSpPr>
          <p:cNvPr id="77" name="Connector 76"/>
          <p:cNvCxnSpPr/>
          <p:nvPr/>
        </p:nvCxnSpPr>
        <p:spPr>
          <a:xfrm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8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1264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416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cxnSp>
        <p:nvCxnSpPr>
          <p:cNvPr id="82" name="Connector 81"/>
          <p:cNvCxnSpPr/>
          <p:nvPr/>
        </p:nvCxnSpPr>
        <p:spPr>
          <a:xfrm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7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32257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86" name="TextBox 85"/>
          <p:cNvSpPr txBox="1"/>
          <p:nvPr/>
        </p:nvSpPr>
        <p:spPr>
          <a:xfrm>
            <a:off x="305409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3</a:t>
            </a:r>
          </a:p>
        </p:txBody>
      </p:sp>
      <p:cxnSp>
        <p:nvCxnSpPr>
          <p:cNvPr id="87" name="Connector 86"/>
          <p:cNvCxnSpPr/>
          <p:nvPr/>
        </p:nvCxnSpPr>
        <p:spPr>
          <a:xfrm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03250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91" name="TextBox 90"/>
          <p:cNvSpPr txBox="1"/>
          <p:nvPr/>
        </p:nvSpPr>
        <p:spPr>
          <a:xfrm>
            <a:off x="476402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2</a:t>
            </a:r>
          </a:p>
        </p:txBody>
      </p:sp>
      <p:cxnSp>
        <p:nvCxnSpPr>
          <p:cNvPr id="92" name="Connector 91"/>
          <p:cNvCxnSpPr/>
          <p:nvPr/>
        </p:nvCxnSpPr>
        <p:spPr>
          <a:xfrm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8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4243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395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cxnSp>
        <p:nvCxnSpPr>
          <p:cNvPr id="97" name="Connector 96"/>
          <p:cNvCxnSpPr/>
          <p:nvPr/>
        </p:nvCxnSpPr>
        <p:spPr>
          <a:xfrm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45236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18388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02" name="TextBox 101"/>
          <p:cNvSpPr txBox="1"/>
          <p:nvPr/>
        </p:nvSpPr>
        <p:spPr>
          <a:xfrm>
            <a:off x="8869680" y="658368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  <a:prstDash val="dot"/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 flipV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61264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2</a:t>
            </a:r>
          </a:p>
        </p:txBody>
      </p:sp>
      <p:cxnSp>
        <p:nvCxnSpPr>
          <p:cNvPr id="7" name="Connector 6"/>
          <p:cNvCxnSpPr/>
          <p:nvPr/>
        </p:nvCxnSpPr>
        <p:spPr>
          <a:xfrm flipV="1"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 flipV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0" name="TextBox 9"/>
          <p:cNvSpPr txBox="1"/>
          <p:nvPr/>
        </p:nvSpPr>
        <p:spPr>
          <a:xfrm>
            <a:off x="232257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cxnSp>
        <p:nvCxnSpPr>
          <p:cNvPr id="12" name="Connector 11"/>
          <p:cNvCxnSpPr/>
          <p:nvPr/>
        </p:nvCxnSpPr>
        <p:spPr>
          <a:xfrm flipV="1"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 flipV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5" name="TextBox 14"/>
          <p:cNvSpPr txBox="1"/>
          <p:nvPr/>
        </p:nvSpPr>
        <p:spPr>
          <a:xfrm>
            <a:off x="403250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5</a:t>
            </a:r>
          </a:p>
        </p:txBody>
      </p:sp>
      <p:cxnSp>
        <p:nvCxnSpPr>
          <p:cNvPr id="17" name="Connector 16"/>
          <p:cNvCxnSpPr/>
          <p:nvPr/>
        </p:nvCxnSpPr>
        <p:spPr>
          <a:xfrm flipV="1"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 flipV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20" name="TextBox 19"/>
          <p:cNvSpPr txBox="1"/>
          <p:nvPr/>
        </p:nvSpPr>
        <p:spPr>
          <a:xfrm>
            <a:off x="574243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0</a:t>
            </a:r>
          </a:p>
        </p:txBody>
      </p:sp>
      <p:cxnSp>
        <p:nvCxnSpPr>
          <p:cNvPr id="22" name="Connector 21"/>
          <p:cNvCxnSpPr/>
          <p:nvPr/>
        </p:nvCxnSpPr>
        <p:spPr>
          <a:xfrm flipV="1"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 flipV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25" name="TextBox 24"/>
          <p:cNvSpPr txBox="1"/>
          <p:nvPr/>
        </p:nvSpPr>
        <p:spPr>
          <a:xfrm>
            <a:off x="745236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3</a:t>
            </a:r>
          </a:p>
        </p:txBody>
      </p:sp>
      <p:cxnSp>
        <p:nvCxnSpPr>
          <p:cNvPr id="27" name="Connector 26"/>
          <p:cNvCxnSpPr/>
          <p:nvPr/>
        </p:nvCxnSpPr>
        <p:spPr>
          <a:xfrm flipV="1"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 flipV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30" name="TextBox 29"/>
          <p:cNvSpPr txBox="1"/>
          <p:nvPr/>
        </p:nvSpPr>
        <p:spPr>
          <a:xfrm>
            <a:off x="61264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4</a:t>
            </a:r>
          </a:p>
        </p:txBody>
      </p:sp>
      <p:cxnSp>
        <p:nvCxnSpPr>
          <p:cNvPr id="32" name="Connector 31"/>
          <p:cNvCxnSpPr/>
          <p:nvPr/>
        </p:nvCxnSpPr>
        <p:spPr>
          <a:xfrm flipV="1"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 flipV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35" name="TextBox 34"/>
          <p:cNvSpPr txBox="1"/>
          <p:nvPr/>
        </p:nvSpPr>
        <p:spPr>
          <a:xfrm>
            <a:off x="232257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6</a:t>
            </a:r>
          </a:p>
        </p:txBody>
      </p:sp>
      <p:cxnSp>
        <p:nvCxnSpPr>
          <p:cNvPr id="37" name="Connector 36"/>
          <p:cNvCxnSpPr/>
          <p:nvPr/>
        </p:nvCxnSpPr>
        <p:spPr>
          <a:xfrm flipV="1"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 flipV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40" name="TextBox 39"/>
          <p:cNvSpPr txBox="1"/>
          <p:nvPr/>
        </p:nvSpPr>
        <p:spPr>
          <a:xfrm>
            <a:off x="403250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8</a:t>
            </a:r>
          </a:p>
        </p:txBody>
      </p:sp>
      <p:cxnSp>
        <p:nvCxnSpPr>
          <p:cNvPr id="42" name="Connector 41"/>
          <p:cNvCxnSpPr/>
          <p:nvPr/>
        </p:nvCxnSpPr>
        <p:spPr>
          <a:xfrm flipV="1"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 flipV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45" name="TextBox 44"/>
          <p:cNvSpPr txBox="1"/>
          <p:nvPr/>
        </p:nvSpPr>
        <p:spPr>
          <a:xfrm>
            <a:off x="574243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5</a:t>
            </a:r>
          </a:p>
        </p:txBody>
      </p:sp>
      <p:cxnSp>
        <p:nvCxnSpPr>
          <p:cNvPr id="47" name="Connector 46"/>
          <p:cNvCxnSpPr/>
          <p:nvPr/>
        </p:nvCxnSpPr>
        <p:spPr>
          <a:xfrm flipV="1"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 flipV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50" name="TextBox 49"/>
          <p:cNvSpPr txBox="1"/>
          <p:nvPr/>
        </p:nvSpPr>
        <p:spPr>
          <a:xfrm>
            <a:off x="745236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5</a:t>
            </a:r>
          </a:p>
        </p:txBody>
      </p:sp>
      <p:cxnSp>
        <p:nvCxnSpPr>
          <p:cNvPr id="52" name="Connector 51"/>
          <p:cNvCxnSpPr/>
          <p:nvPr/>
        </p:nvCxnSpPr>
        <p:spPr>
          <a:xfrm flipV="1"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 flipV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55" name="TextBox 54"/>
          <p:cNvSpPr txBox="1"/>
          <p:nvPr/>
        </p:nvSpPr>
        <p:spPr>
          <a:xfrm>
            <a:off x="61264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4</a:t>
            </a:r>
          </a:p>
        </p:txBody>
      </p:sp>
      <p:cxnSp>
        <p:nvCxnSpPr>
          <p:cNvPr id="57" name="Connector 56"/>
          <p:cNvCxnSpPr/>
          <p:nvPr/>
        </p:nvCxnSpPr>
        <p:spPr>
          <a:xfrm flipV="1"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 flipV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60" name="TextBox 59"/>
          <p:cNvSpPr txBox="1"/>
          <p:nvPr/>
        </p:nvSpPr>
        <p:spPr>
          <a:xfrm>
            <a:off x="232257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4</a:t>
            </a:r>
          </a:p>
        </p:txBody>
      </p:sp>
      <p:cxnSp>
        <p:nvCxnSpPr>
          <p:cNvPr id="62" name="Connector 61"/>
          <p:cNvCxnSpPr/>
          <p:nvPr/>
        </p:nvCxnSpPr>
        <p:spPr>
          <a:xfrm flipV="1"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 flipV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65" name="TextBox 64"/>
          <p:cNvSpPr txBox="1"/>
          <p:nvPr/>
        </p:nvSpPr>
        <p:spPr>
          <a:xfrm>
            <a:off x="403250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6</a:t>
            </a:r>
          </a:p>
        </p:txBody>
      </p:sp>
      <p:cxnSp>
        <p:nvCxnSpPr>
          <p:cNvPr id="67" name="Connector 66"/>
          <p:cNvCxnSpPr/>
          <p:nvPr/>
        </p:nvCxnSpPr>
        <p:spPr>
          <a:xfrm flipV="1"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 flipV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70" name="TextBox 69"/>
          <p:cNvSpPr txBox="1"/>
          <p:nvPr/>
        </p:nvSpPr>
        <p:spPr>
          <a:xfrm>
            <a:off x="574243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3</a:t>
            </a:r>
          </a:p>
        </p:txBody>
      </p:sp>
      <p:cxnSp>
        <p:nvCxnSpPr>
          <p:cNvPr id="72" name="Connector 71"/>
          <p:cNvCxnSpPr/>
          <p:nvPr/>
        </p:nvCxnSpPr>
        <p:spPr>
          <a:xfrm flipV="1"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 flipV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75" name="TextBox 74"/>
          <p:cNvSpPr txBox="1"/>
          <p:nvPr/>
        </p:nvSpPr>
        <p:spPr>
          <a:xfrm>
            <a:off x="745236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7</a:t>
            </a:r>
          </a:p>
        </p:txBody>
      </p:sp>
      <p:cxnSp>
        <p:nvCxnSpPr>
          <p:cNvPr id="77" name="Connector 76"/>
          <p:cNvCxnSpPr/>
          <p:nvPr/>
        </p:nvCxnSpPr>
        <p:spPr>
          <a:xfrm flipV="1"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 flipV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80" name="TextBox 79"/>
          <p:cNvSpPr txBox="1"/>
          <p:nvPr/>
        </p:nvSpPr>
        <p:spPr>
          <a:xfrm>
            <a:off x="61264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5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416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cxnSp>
        <p:nvCxnSpPr>
          <p:cNvPr id="82" name="Connector 81"/>
          <p:cNvCxnSpPr/>
          <p:nvPr/>
        </p:nvCxnSpPr>
        <p:spPr>
          <a:xfrm flipV="1"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 flipV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85" name="TextBox 84"/>
          <p:cNvSpPr txBox="1"/>
          <p:nvPr/>
        </p:nvSpPr>
        <p:spPr>
          <a:xfrm>
            <a:off x="232257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5409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cxnSp>
        <p:nvCxnSpPr>
          <p:cNvPr id="87" name="Connector 86"/>
          <p:cNvCxnSpPr/>
          <p:nvPr/>
        </p:nvCxnSpPr>
        <p:spPr>
          <a:xfrm flipV="1"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 flipV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90" name="TextBox 89"/>
          <p:cNvSpPr txBox="1"/>
          <p:nvPr/>
        </p:nvSpPr>
        <p:spPr>
          <a:xfrm>
            <a:off x="403250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6402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3</a:t>
            </a:r>
          </a:p>
        </p:txBody>
      </p:sp>
      <p:cxnSp>
        <p:nvCxnSpPr>
          <p:cNvPr id="92" name="Connector 91"/>
          <p:cNvCxnSpPr/>
          <p:nvPr/>
        </p:nvCxnSpPr>
        <p:spPr>
          <a:xfrm flipV="1"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 flipV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95" name="TextBox 94"/>
          <p:cNvSpPr txBox="1"/>
          <p:nvPr/>
        </p:nvSpPr>
        <p:spPr>
          <a:xfrm>
            <a:off x="574243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395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4</a:t>
            </a:r>
          </a:p>
        </p:txBody>
      </p:sp>
      <p:cxnSp>
        <p:nvCxnSpPr>
          <p:cNvPr id="97" name="Connector 96"/>
          <p:cNvCxnSpPr/>
          <p:nvPr/>
        </p:nvCxnSpPr>
        <p:spPr>
          <a:xfrm flipV="1"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 flipV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00" name="TextBox 99"/>
          <p:cNvSpPr txBox="1"/>
          <p:nvPr/>
        </p:nvSpPr>
        <p:spPr>
          <a:xfrm>
            <a:off x="745236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18388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869680" y="658368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  <a:prstDash val="dot"/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 flipV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cxnSp>
        <p:nvCxnSpPr>
          <p:cNvPr id="7" name="Connector 6"/>
          <p:cNvCxnSpPr/>
          <p:nvPr/>
        </p:nvCxnSpPr>
        <p:spPr>
          <a:xfrm flipV="1"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 flipV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1" name="TextBox 10"/>
          <p:cNvSpPr txBox="1"/>
          <p:nvPr/>
        </p:nvSpPr>
        <p:spPr>
          <a:xfrm>
            <a:off x="305409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cxnSp>
        <p:nvCxnSpPr>
          <p:cNvPr id="12" name="Connector 11"/>
          <p:cNvCxnSpPr/>
          <p:nvPr/>
        </p:nvCxnSpPr>
        <p:spPr>
          <a:xfrm flipV="1"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 flipV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6" name="TextBox 15"/>
          <p:cNvSpPr txBox="1"/>
          <p:nvPr/>
        </p:nvSpPr>
        <p:spPr>
          <a:xfrm>
            <a:off x="476402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0</a:t>
            </a:r>
          </a:p>
        </p:txBody>
      </p:sp>
      <p:cxnSp>
        <p:nvCxnSpPr>
          <p:cNvPr id="17" name="Connector 16"/>
          <p:cNvCxnSpPr/>
          <p:nvPr/>
        </p:nvCxnSpPr>
        <p:spPr>
          <a:xfrm flipV="1"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 flipV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cxnSp>
        <p:nvCxnSpPr>
          <p:cNvPr id="22" name="Connector 21"/>
          <p:cNvCxnSpPr/>
          <p:nvPr/>
        </p:nvCxnSpPr>
        <p:spPr>
          <a:xfrm flipV="1"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 flipV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26" name="TextBox 25"/>
          <p:cNvSpPr txBox="1"/>
          <p:nvPr/>
        </p:nvSpPr>
        <p:spPr>
          <a:xfrm>
            <a:off x="818388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0</a:t>
            </a:r>
          </a:p>
        </p:txBody>
      </p:sp>
      <p:cxnSp>
        <p:nvCxnSpPr>
          <p:cNvPr id="27" name="Connector 26"/>
          <p:cNvCxnSpPr/>
          <p:nvPr/>
        </p:nvCxnSpPr>
        <p:spPr>
          <a:xfrm flipV="1"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 flipV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cxnSp>
        <p:nvCxnSpPr>
          <p:cNvPr id="32" name="Connector 31"/>
          <p:cNvCxnSpPr/>
          <p:nvPr/>
        </p:nvCxnSpPr>
        <p:spPr>
          <a:xfrm flipV="1"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 flipV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36" name="TextBox 35"/>
          <p:cNvSpPr txBox="1"/>
          <p:nvPr/>
        </p:nvSpPr>
        <p:spPr>
          <a:xfrm>
            <a:off x="305409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4</a:t>
            </a:r>
          </a:p>
        </p:txBody>
      </p:sp>
      <p:cxnSp>
        <p:nvCxnSpPr>
          <p:cNvPr id="37" name="Connector 36"/>
          <p:cNvCxnSpPr/>
          <p:nvPr/>
        </p:nvCxnSpPr>
        <p:spPr>
          <a:xfrm flipV="1"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 flipV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41" name="TextBox 40"/>
          <p:cNvSpPr txBox="1"/>
          <p:nvPr/>
        </p:nvSpPr>
        <p:spPr>
          <a:xfrm>
            <a:off x="476402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cxnSp>
        <p:nvCxnSpPr>
          <p:cNvPr id="42" name="Connector 41"/>
          <p:cNvCxnSpPr/>
          <p:nvPr/>
        </p:nvCxnSpPr>
        <p:spPr>
          <a:xfrm flipV="1"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 flipV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cxnSp>
        <p:nvCxnSpPr>
          <p:cNvPr id="47" name="Connector 46"/>
          <p:cNvCxnSpPr/>
          <p:nvPr/>
        </p:nvCxnSpPr>
        <p:spPr>
          <a:xfrm flipV="1"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 flipV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51" name="TextBox 50"/>
          <p:cNvSpPr txBox="1"/>
          <p:nvPr/>
        </p:nvSpPr>
        <p:spPr>
          <a:xfrm>
            <a:off x="818388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cxnSp>
        <p:nvCxnSpPr>
          <p:cNvPr id="52" name="Connector 51"/>
          <p:cNvCxnSpPr/>
          <p:nvPr/>
        </p:nvCxnSpPr>
        <p:spPr>
          <a:xfrm flipV="1"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 flipV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cxnSp>
        <p:nvCxnSpPr>
          <p:cNvPr id="57" name="Connector 56"/>
          <p:cNvCxnSpPr/>
          <p:nvPr/>
        </p:nvCxnSpPr>
        <p:spPr>
          <a:xfrm flipV="1"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 flipV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cxnSp>
        <p:nvCxnSpPr>
          <p:cNvPr id="62" name="Connector 61"/>
          <p:cNvCxnSpPr/>
          <p:nvPr/>
        </p:nvCxnSpPr>
        <p:spPr>
          <a:xfrm flipV="1"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 flipV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cxnSp>
        <p:nvCxnSpPr>
          <p:cNvPr id="67" name="Connector 66"/>
          <p:cNvCxnSpPr/>
          <p:nvPr/>
        </p:nvCxnSpPr>
        <p:spPr>
          <a:xfrm flipV="1"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 flipV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71" name="TextBox 70"/>
          <p:cNvSpPr txBox="1"/>
          <p:nvPr/>
        </p:nvSpPr>
        <p:spPr>
          <a:xfrm>
            <a:off x="647395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3</a:t>
            </a:r>
          </a:p>
        </p:txBody>
      </p:sp>
      <p:cxnSp>
        <p:nvCxnSpPr>
          <p:cNvPr id="72" name="Connector 71"/>
          <p:cNvCxnSpPr/>
          <p:nvPr/>
        </p:nvCxnSpPr>
        <p:spPr>
          <a:xfrm flipV="1"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 flipV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cxnSp>
        <p:nvCxnSpPr>
          <p:cNvPr id="77" name="Connector 76"/>
          <p:cNvCxnSpPr/>
          <p:nvPr/>
        </p:nvCxnSpPr>
        <p:spPr>
          <a:xfrm flipV="1"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 flipV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8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1264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81" name="TextBox 80"/>
          <p:cNvSpPr txBox="1"/>
          <p:nvPr/>
        </p:nvSpPr>
        <p:spPr>
          <a:xfrm>
            <a:off x="134416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8</a:t>
            </a:r>
          </a:p>
        </p:txBody>
      </p:sp>
      <p:cxnSp>
        <p:nvCxnSpPr>
          <p:cNvPr id="82" name="Connector 81"/>
          <p:cNvCxnSpPr/>
          <p:nvPr/>
        </p:nvCxnSpPr>
        <p:spPr>
          <a:xfrm flipV="1"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 flipV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7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32257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5409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cxnSp>
        <p:nvCxnSpPr>
          <p:cNvPr id="87" name="Connector 86"/>
          <p:cNvCxnSpPr/>
          <p:nvPr/>
        </p:nvCxnSpPr>
        <p:spPr>
          <a:xfrm flipV="1"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 flipV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03250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91" name="TextBox 90"/>
          <p:cNvSpPr txBox="1"/>
          <p:nvPr/>
        </p:nvSpPr>
        <p:spPr>
          <a:xfrm>
            <a:off x="476402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6</a:t>
            </a:r>
          </a:p>
        </p:txBody>
      </p:sp>
      <p:cxnSp>
        <p:nvCxnSpPr>
          <p:cNvPr id="92" name="Connector 91"/>
          <p:cNvCxnSpPr/>
          <p:nvPr/>
        </p:nvCxnSpPr>
        <p:spPr>
          <a:xfrm flipV="1"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 flipV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4243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395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cxnSp>
        <p:nvCxnSpPr>
          <p:cNvPr id="97" name="Connector 96"/>
          <p:cNvCxnSpPr/>
          <p:nvPr/>
        </p:nvCxnSpPr>
        <p:spPr>
          <a:xfrm flipV="1"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 flipV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45236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01" name="TextBox 100"/>
          <p:cNvSpPr txBox="1"/>
          <p:nvPr/>
        </p:nvSpPr>
        <p:spPr>
          <a:xfrm>
            <a:off x="818388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869680" y="658368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  <a:prstDash val="dot"/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61264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5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0" name="TextBox 9"/>
          <p:cNvSpPr txBox="1"/>
          <p:nvPr/>
        </p:nvSpPr>
        <p:spPr>
          <a:xfrm>
            <a:off x="232257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3</a:t>
            </a:r>
          </a:p>
        </p:txBody>
      </p:sp>
      <p:cxnSp>
        <p:nvCxnSpPr>
          <p:cNvPr id="12" name="Connector 11"/>
          <p:cNvCxnSpPr/>
          <p:nvPr/>
        </p:nvCxnSpPr>
        <p:spPr>
          <a:xfrm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5" name="TextBox 14"/>
          <p:cNvSpPr txBox="1"/>
          <p:nvPr/>
        </p:nvSpPr>
        <p:spPr>
          <a:xfrm>
            <a:off x="403250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0</a:t>
            </a:r>
          </a:p>
        </p:txBody>
      </p:sp>
      <p:cxnSp>
        <p:nvCxnSpPr>
          <p:cNvPr id="17" name="Connector 16"/>
          <p:cNvCxnSpPr/>
          <p:nvPr/>
        </p:nvCxnSpPr>
        <p:spPr>
          <a:xfrm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20" name="TextBox 19"/>
          <p:cNvSpPr txBox="1"/>
          <p:nvPr/>
        </p:nvSpPr>
        <p:spPr>
          <a:xfrm>
            <a:off x="574243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0</a:t>
            </a:r>
          </a:p>
        </p:txBody>
      </p:sp>
      <p:cxnSp>
        <p:nvCxnSpPr>
          <p:cNvPr id="22" name="Connector 21"/>
          <p:cNvCxnSpPr/>
          <p:nvPr/>
        </p:nvCxnSpPr>
        <p:spPr>
          <a:xfrm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25" name="TextBox 24"/>
          <p:cNvSpPr txBox="1"/>
          <p:nvPr/>
        </p:nvSpPr>
        <p:spPr>
          <a:xfrm>
            <a:off x="745236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5</a:t>
            </a:r>
          </a:p>
        </p:txBody>
      </p:sp>
      <p:cxnSp>
        <p:nvCxnSpPr>
          <p:cNvPr id="27" name="Connector 26"/>
          <p:cNvCxnSpPr/>
          <p:nvPr/>
        </p:nvCxnSpPr>
        <p:spPr>
          <a:xfrm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30" name="TextBox 29"/>
          <p:cNvSpPr txBox="1"/>
          <p:nvPr/>
        </p:nvSpPr>
        <p:spPr>
          <a:xfrm>
            <a:off x="61264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7</a:t>
            </a:r>
          </a:p>
        </p:txBody>
      </p:sp>
      <p:cxnSp>
        <p:nvCxnSpPr>
          <p:cNvPr id="32" name="Connector 31"/>
          <p:cNvCxnSpPr/>
          <p:nvPr/>
        </p:nvCxnSpPr>
        <p:spPr>
          <a:xfrm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35" name="TextBox 34"/>
          <p:cNvSpPr txBox="1"/>
          <p:nvPr/>
        </p:nvSpPr>
        <p:spPr>
          <a:xfrm>
            <a:off x="232257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4</a:t>
            </a:r>
          </a:p>
        </p:txBody>
      </p:sp>
      <p:cxnSp>
        <p:nvCxnSpPr>
          <p:cNvPr id="37" name="Connector 36"/>
          <p:cNvCxnSpPr/>
          <p:nvPr/>
        </p:nvCxnSpPr>
        <p:spPr>
          <a:xfrm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40" name="TextBox 39"/>
          <p:cNvSpPr txBox="1"/>
          <p:nvPr/>
        </p:nvSpPr>
        <p:spPr>
          <a:xfrm>
            <a:off x="403250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2</a:t>
            </a:r>
          </a:p>
        </p:txBody>
      </p:sp>
      <p:cxnSp>
        <p:nvCxnSpPr>
          <p:cNvPr id="42" name="Connector 41"/>
          <p:cNvCxnSpPr/>
          <p:nvPr/>
        </p:nvCxnSpPr>
        <p:spPr>
          <a:xfrm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45" name="TextBox 44"/>
          <p:cNvSpPr txBox="1"/>
          <p:nvPr/>
        </p:nvSpPr>
        <p:spPr>
          <a:xfrm>
            <a:off x="574243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cxnSp>
        <p:nvCxnSpPr>
          <p:cNvPr id="47" name="Connector 46"/>
          <p:cNvCxnSpPr/>
          <p:nvPr/>
        </p:nvCxnSpPr>
        <p:spPr>
          <a:xfrm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50" name="TextBox 49"/>
          <p:cNvSpPr txBox="1"/>
          <p:nvPr/>
        </p:nvSpPr>
        <p:spPr>
          <a:xfrm>
            <a:off x="745236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8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cxnSp>
        <p:nvCxnSpPr>
          <p:cNvPr id="52" name="Connector 51"/>
          <p:cNvCxnSpPr/>
          <p:nvPr/>
        </p:nvCxnSpPr>
        <p:spPr>
          <a:xfrm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55" name="TextBox 54"/>
          <p:cNvSpPr txBox="1"/>
          <p:nvPr/>
        </p:nvSpPr>
        <p:spPr>
          <a:xfrm>
            <a:off x="61264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6</a:t>
            </a:r>
          </a:p>
        </p:txBody>
      </p:sp>
      <p:cxnSp>
        <p:nvCxnSpPr>
          <p:cNvPr id="57" name="Connector 56"/>
          <p:cNvCxnSpPr/>
          <p:nvPr/>
        </p:nvCxnSpPr>
        <p:spPr>
          <a:xfrm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60" name="TextBox 59"/>
          <p:cNvSpPr txBox="1"/>
          <p:nvPr/>
        </p:nvSpPr>
        <p:spPr>
          <a:xfrm>
            <a:off x="232257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cxnSp>
        <p:nvCxnSpPr>
          <p:cNvPr id="62" name="Connector 61"/>
          <p:cNvCxnSpPr/>
          <p:nvPr/>
        </p:nvCxnSpPr>
        <p:spPr>
          <a:xfrm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65" name="TextBox 64"/>
          <p:cNvSpPr txBox="1"/>
          <p:nvPr/>
        </p:nvSpPr>
        <p:spPr>
          <a:xfrm>
            <a:off x="403250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0</a:t>
            </a:r>
          </a:p>
        </p:txBody>
      </p:sp>
      <p:cxnSp>
        <p:nvCxnSpPr>
          <p:cNvPr id="67" name="Connector 66"/>
          <p:cNvCxnSpPr/>
          <p:nvPr/>
        </p:nvCxnSpPr>
        <p:spPr>
          <a:xfrm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70" name="TextBox 69"/>
          <p:cNvSpPr txBox="1"/>
          <p:nvPr/>
        </p:nvSpPr>
        <p:spPr>
          <a:xfrm>
            <a:off x="574243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6</a:t>
            </a:r>
          </a:p>
        </p:txBody>
      </p:sp>
      <p:cxnSp>
        <p:nvCxnSpPr>
          <p:cNvPr id="72" name="Connector 71"/>
          <p:cNvCxnSpPr/>
          <p:nvPr/>
        </p:nvCxnSpPr>
        <p:spPr>
          <a:xfrm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75" name="TextBox 74"/>
          <p:cNvSpPr txBox="1"/>
          <p:nvPr/>
        </p:nvSpPr>
        <p:spPr>
          <a:xfrm>
            <a:off x="745236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8</a:t>
            </a:r>
          </a:p>
        </p:txBody>
      </p:sp>
      <p:cxnSp>
        <p:nvCxnSpPr>
          <p:cNvPr id="77" name="Connector 76"/>
          <p:cNvCxnSpPr/>
          <p:nvPr/>
        </p:nvCxnSpPr>
        <p:spPr>
          <a:xfrm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80" name="TextBox 79"/>
          <p:cNvSpPr txBox="1"/>
          <p:nvPr/>
        </p:nvSpPr>
        <p:spPr>
          <a:xfrm>
            <a:off x="61264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416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cxnSp>
        <p:nvCxnSpPr>
          <p:cNvPr id="82" name="Connector 81"/>
          <p:cNvCxnSpPr/>
          <p:nvPr/>
        </p:nvCxnSpPr>
        <p:spPr>
          <a:xfrm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85" name="TextBox 84"/>
          <p:cNvSpPr txBox="1"/>
          <p:nvPr/>
        </p:nvSpPr>
        <p:spPr>
          <a:xfrm>
            <a:off x="232257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5409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3</a:t>
            </a:r>
          </a:p>
        </p:txBody>
      </p:sp>
      <p:cxnSp>
        <p:nvCxnSpPr>
          <p:cNvPr id="87" name="Connector 86"/>
          <p:cNvCxnSpPr/>
          <p:nvPr/>
        </p:nvCxnSpPr>
        <p:spPr>
          <a:xfrm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90" name="TextBox 89"/>
          <p:cNvSpPr txBox="1"/>
          <p:nvPr/>
        </p:nvSpPr>
        <p:spPr>
          <a:xfrm>
            <a:off x="403250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6402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5</a:t>
            </a:r>
          </a:p>
        </p:txBody>
      </p:sp>
      <p:cxnSp>
        <p:nvCxnSpPr>
          <p:cNvPr id="92" name="Connector 91"/>
          <p:cNvCxnSpPr/>
          <p:nvPr/>
        </p:nvCxnSpPr>
        <p:spPr>
          <a:xfrm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95" name="TextBox 94"/>
          <p:cNvSpPr txBox="1"/>
          <p:nvPr/>
        </p:nvSpPr>
        <p:spPr>
          <a:xfrm>
            <a:off x="574243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395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1</a:t>
            </a:r>
          </a:p>
        </p:txBody>
      </p:sp>
      <p:cxnSp>
        <p:nvCxnSpPr>
          <p:cNvPr id="97" name="Connector 96"/>
          <p:cNvCxnSpPr/>
          <p:nvPr/>
        </p:nvCxnSpPr>
        <p:spPr>
          <a:xfrm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00" name="TextBox 99"/>
          <p:cNvSpPr txBox="1"/>
          <p:nvPr/>
        </p:nvSpPr>
        <p:spPr>
          <a:xfrm>
            <a:off x="745236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18388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869680" y="658368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  <a:prstDash val="dot"/>
          </a:ln>
        </p:spPr>
        <p:txBody>
          <a:bodyPr wrap="none" anchor="ctr">
            <a:normAutofit/>
          </a:bodyPr>
          <a:lstStyle/>
          <a:p>
            <a:pPr algn="ctr">
              <a:defRPr>
                <a:solidFill>
                  <a:srgbClr val="808080"/>
                </a:solidFill>
              </a:defRPr>
            </a:pPr>
            <a:r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