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48680"/>
            <a:ext cx="9144000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策略篇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2022-07-07T04:08:34Z</dcterms:modified>
</cp:coreProperties>
</file>