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83" y="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Themes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7544" y="1268758"/>
          <a:ext cx="8208912" cy="4016344"/>
        </p:xfrm>
        <a:graphic>
          <a:graphicData uri="http://schemas.openxmlformats.org/drawingml/2006/table">
            <a:tbl>
              <a:tblPr/>
              <a:tblGrid>
                <a:gridCol w="1653440"/>
                <a:gridCol w="6555472"/>
              </a:tblGrid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標楷體"/>
                          <a:cs typeface="Times New Roman"/>
                        </a:rPr>
                        <a:t>Day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>
                          <a:latin typeface="Times New Roman"/>
                          <a:ea typeface="標楷體"/>
                          <a:cs typeface="Times New Roman"/>
                        </a:rPr>
                        <a:t>Topic</a:t>
                      </a:r>
                      <a:endParaRPr lang="zh-TW" sz="2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baseline="0" dirty="0" smtClean="0">
                          <a:latin typeface="Times New Roman"/>
                          <a:ea typeface="標楷體"/>
                          <a:cs typeface="Times New Roman"/>
                        </a:rPr>
                        <a:t>25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Neuromorphic Devices and Systems</a:t>
                      </a:r>
                      <a:endParaRPr lang="zh-TW" altLang="zh-TW" sz="24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26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Neuromorphic Sensory</a:t>
                      </a:r>
                      <a:r>
                        <a:rPr lang="en-US" altLang="zh-TW" sz="2400" kern="100" baseline="0" dirty="0" smtClean="0">
                          <a:latin typeface="Times New Roman"/>
                          <a:ea typeface="標楷體"/>
                          <a:cs typeface="Times New Roman"/>
                        </a:rPr>
                        <a:t> Systems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27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Computational Neuroscience </a:t>
                      </a:r>
                      <a:endParaRPr lang="zh-TW" altLang="zh-TW" sz="24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28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標楷體"/>
                          <a:cs typeface="Times New Roman"/>
                        </a:rPr>
                        <a:t>Brainstorming Sessions 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9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29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400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Neuroinformatics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30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標楷體"/>
                          <a:cs typeface="Times New Roman"/>
                        </a:rPr>
                        <a:t>Brain-Machine Interface and Neural Prostheses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31</a:t>
                      </a:r>
                      <a:r>
                        <a:rPr lang="en-US" sz="24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st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Innovative </a:t>
                      </a:r>
                      <a:r>
                        <a:rPr lang="en-US" sz="2400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Neuroelectronic</a:t>
                      </a:r>
                      <a:r>
                        <a:rPr lang="en-US" sz="24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Hybrid Systems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err="1" smtClean="0"/>
              <a:t>Prelimenary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58" y="1052736"/>
          <a:ext cx="8250085" cy="5035369"/>
        </p:xfrm>
        <a:graphic>
          <a:graphicData uri="http://schemas.openxmlformats.org/drawingml/2006/table">
            <a:tbl>
              <a:tblPr/>
              <a:tblGrid>
                <a:gridCol w="1155945"/>
                <a:gridCol w="1155945"/>
                <a:gridCol w="1155945"/>
                <a:gridCol w="1155946"/>
                <a:gridCol w="1212533"/>
                <a:gridCol w="1155945"/>
                <a:gridCol w="1257826"/>
              </a:tblGrid>
              <a:tr h="3839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25</a:t>
                      </a:r>
                      <a:r>
                        <a:rPr lang="en-US" sz="12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(Tue.)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26</a:t>
                      </a:r>
                      <a:r>
                        <a:rPr lang="en-US" sz="12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(Wed.)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27</a:t>
                      </a:r>
                      <a:r>
                        <a:rPr lang="en-US" sz="12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(Thu.)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29</a:t>
                      </a:r>
                      <a:r>
                        <a:rPr lang="en-US" sz="12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(Sat.)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baseline="0" dirty="0" smtClean="0">
                          <a:latin typeface="Times New Roman"/>
                          <a:ea typeface="標楷體"/>
                          <a:cs typeface="Times New Roman"/>
                        </a:rPr>
                        <a:t>30</a:t>
                      </a:r>
                      <a:r>
                        <a:rPr lang="en-US" sz="1200" kern="100" baseline="30000" dirty="0" smtClean="0">
                          <a:latin typeface="Times New Roman"/>
                          <a:ea typeface="標楷體"/>
                          <a:cs typeface="Times New Roman"/>
                        </a:rPr>
                        <a:t>th</a:t>
                      </a: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(Sun.)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latin typeface="Times New Roman"/>
                          <a:ea typeface="標楷體"/>
                          <a:cs typeface="Times New Roman"/>
                        </a:rPr>
                        <a:t>31</a:t>
                      </a:r>
                      <a:r>
                        <a:rPr lang="en-US" sz="1200" kern="100" baseline="30000" smtClean="0">
                          <a:latin typeface="Times New Roman"/>
                          <a:ea typeface="標楷體"/>
                          <a:cs typeface="Times New Roman"/>
                        </a:rPr>
                        <a:t>st</a:t>
                      </a:r>
                      <a:r>
                        <a:rPr lang="en-US" sz="1200" kern="100" smtClean="0">
                          <a:latin typeface="Times New Roman"/>
                          <a:ea typeface="標楷體"/>
                          <a:cs typeface="Times New Roman"/>
                        </a:rPr>
                        <a:t> Aug </a:t>
                      </a: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(Mon.)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83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9:00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|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10:00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Liu,  Shih-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Chii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(Switzerland)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Jonathan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Tapson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(Australia)</a:t>
                      </a:r>
                      <a:endParaRPr lang="zh-TW" altLang="zh-TW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Hari</a:t>
                      </a: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Subramanian</a:t>
                      </a:r>
                      <a:r>
                        <a:rPr lang="zh-TW" alt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Australia</a:t>
                      </a: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Yagi</a:t>
                      </a: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Tetsuya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(Japan)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de-CH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Garrick Orchard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(Australia)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Guan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Cuntai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(Singapore)</a:t>
                      </a:r>
                      <a:endParaRPr lang="zh-TW" altLang="zh-TW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Coffee break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52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10:30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|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11:30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Arindam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Basu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(Singapore)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Hiro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Okuno</a:t>
                      </a:r>
                      <a:endParaRPr lang="en-US" altLang="zh-TW" sz="1200" b="1" kern="100" dirty="0" smtClean="0">
                        <a:latin typeface="Times New Roman"/>
                        <a:ea typeface="標楷體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(Japan)</a:t>
                      </a: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Jeehyun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Kwag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(Korea)</a:t>
                      </a:r>
                      <a:endParaRPr lang="zh-TW" altLang="zh-TW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Leanne Chan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CH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(Hong</a:t>
                      </a:r>
                      <a:r>
                        <a:rPr lang="de-CH" altLang="zh-TW" sz="1200" b="1" kern="100" baseline="0" dirty="0" smtClean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de-CH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Kong)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Guoxing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Wang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(China)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Tang,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Tong Boon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(Malaysia)</a:t>
                      </a:r>
                      <a:endParaRPr lang="zh-TW" altLang="zh-TW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12:00              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  |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13:30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Lunch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73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13:30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|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15:00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Discussion Forums (led by the Panelists below) 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Project Presentation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Closing Ceremony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9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Sheng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-Yu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Peng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&amp; Prof. Hsin Chen</a:t>
                      </a:r>
                      <a:endParaRPr lang="zh-TW" altLang="zh-TW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Prof. Kea-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Tiong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Tang &amp; Prof.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Hiro</a:t>
                      </a:r>
                      <a:r>
                        <a:rPr lang="en-US" altLang="zh-TW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en-US" altLang="zh-TW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Okuno</a:t>
                      </a:r>
                      <a:endParaRPr lang="en-US" altLang="zh-TW" sz="1200" b="1" kern="100" dirty="0" smtClean="0"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Prof</a:t>
                      </a: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. Yen-Chung </a:t>
                      </a: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Chang &amp; Prof. Shih-Rung </a:t>
                      </a:r>
                      <a:r>
                        <a:rPr lang="en-US" sz="1200" b="1" kern="100" dirty="0" err="1" smtClean="0">
                          <a:latin typeface="Times New Roman"/>
                          <a:ea typeface="標楷體"/>
                          <a:cs typeface="Times New Roman"/>
                        </a:rPr>
                        <a:t>Yeh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Prof. Chung-Chuan Lo &amp; Prof. Yi-</a:t>
                      </a:r>
                      <a:r>
                        <a:rPr lang="en-US" sz="1200" b="1" kern="100" dirty="0" err="1">
                          <a:latin typeface="Times New Roman"/>
                          <a:ea typeface="標楷體"/>
                          <a:cs typeface="Times New Roman"/>
                        </a:rPr>
                        <a:t>Wen</a:t>
                      </a: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 </a:t>
                      </a:r>
                      <a:r>
                        <a:rPr lang="en-US" sz="1200" b="1" kern="100" dirty="0" smtClean="0">
                          <a:latin typeface="Times New Roman"/>
                          <a:ea typeface="標楷體"/>
                          <a:cs typeface="Times New Roman"/>
                        </a:rPr>
                        <a:t>Liu</a:t>
                      </a: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Coffee break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75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Times New Roman"/>
                          <a:ea typeface="標楷體"/>
                          <a:cs typeface="Times New Roman"/>
                        </a:rPr>
                        <a:t>15:30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|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19:00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Hands-On Projects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19:00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|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標楷體"/>
                          <a:cs typeface="Times New Roman"/>
                        </a:rPr>
                        <a:t>21:00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/>
                          <a:ea typeface="標楷體"/>
                          <a:cs typeface="Times New Roman"/>
                        </a:rPr>
                        <a:t>Dinner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53834" marR="53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234</Words>
  <Application>Microsoft Office PowerPoint</Application>
  <PresentationFormat>如螢幕大小 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1_Office 佈景主題</vt:lpstr>
      <vt:lpstr>Themes</vt:lpstr>
      <vt:lpstr>Prelimenary Program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</dc:title>
  <dc:creator>Hsin</dc:creator>
  <cp:lastModifiedBy>Hsin</cp:lastModifiedBy>
  <cp:revision>13</cp:revision>
  <dcterms:created xsi:type="dcterms:W3CDTF">2015-03-08T03:20:13Z</dcterms:created>
  <dcterms:modified xsi:type="dcterms:W3CDTF">2015-04-17T07:22:27Z</dcterms:modified>
</cp:coreProperties>
</file>