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5" r:id="rId7"/>
    <p:sldId id="260" r:id="rId8"/>
    <p:sldId id="263" r:id="rId9"/>
    <p:sldId id="266" r:id="rId10"/>
    <p:sldId id="261" r:id="rId11"/>
    <p:sldId id="271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72691" autoAdjust="0"/>
  </p:normalViewPr>
  <p:slideViewPr>
    <p:cSldViewPr>
      <p:cViewPr varScale="1">
        <p:scale>
          <a:sx n="55" d="100"/>
          <a:sy n="55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93F11-5B63-44AA-BF1A-B717768230A6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4507-CA9D-4BE1-9DC6-CA160D5A7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524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Screen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3 buttons, Search, Saved Searches, and Concert Calendar. To exit application press android back button.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Button - Search concerts by artist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Searches  - Loads previously saved searches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Concert Calendar Button - View all artists performing 	in the next 5 days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618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Screen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3 buttons, Add, Search and Save. Artist name should be typed in provided space.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Button - adds artist name to list of 	artists to search. Names of artists will 	appear at the bottom.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 Button - runs search, takes to 	search 	result screen.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Button - saves current search.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searching for artists without first adding search string will produce no results. To go to previous screen press android back button.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608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 example of search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Screen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Results can be scrolled up and down. Each concert is visibly separated by space.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top of each concert appears artist and band . 	For long names this may appear as two lines.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line shows venue, location.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line shows concert date, price, and age 	restrictions.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android back button to go back to search screen.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324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Pressing Saved Searches from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Screen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list all artists whose searches have been saved. Press android back button to go back to Initial Screen.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5555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Concert Calendar screen shows all artists performing in the next 5 days. It is accessed by pressing Concert Calendar button in Initial Screen.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 that days when no artists are performing are hidden. Each day is separate and is scrollable up and down.  To go back to Initial Screen press android back button.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4507-CA9D-4BE1-9DC6-CA160D5A79F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119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9F8C55-E21C-4075-B1C9-F08CF5EA8D74}" type="datetimeFigureOut">
              <a:rPr lang="ko-KR" altLang="en-US" smtClean="0"/>
              <a:pPr/>
              <a:t>2014-09-04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E9CFA6-29E9-4B65-91D5-E0D29DEA6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pn.org/events/concert-calenda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mine.me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6000" dirty="0" smtClean="0"/>
              <a:t>Concert Calendar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10200" y="4724400"/>
            <a:ext cx="3733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tx1"/>
                </a:solidFill>
              </a:rPr>
              <a:t>Jae </a:t>
            </a:r>
            <a:r>
              <a:rPr lang="en-US" altLang="ko-KR" sz="2800" dirty="0" err="1">
                <a:solidFill>
                  <a:schemeClr val="tx1"/>
                </a:solidFill>
              </a:rPr>
              <a:t>Hoon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Kim</a:t>
            </a: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Neil McGuire</a:t>
            </a: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Konstantin </a:t>
            </a:r>
            <a:r>
              <a:rPr lang="en-US" altLang="ko-KR" sz="2800" dirty="0" err="1">
                <a:solidFill>
                  <a:schemeClr val="tx1"/>
                </a:solidFill>
              </a:rPr>
              <a:t>Nomerov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2004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343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52578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Calendar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2824" y="1219200"/>
            <a:ext cx="399097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500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6850117"/>
          </a:xfrm>
        </p:spPr>
        <p:txBody>
          <a:bodyPr>
            <a:normAutofit fontScale="90000"/>
          </a:bodyPr>
          <a:lstStyle/>
          <a:p>
            <a:r>
              <a:rPr lang="en-US" altLang="ko-KR" sz="7200" dirty="0" smtClean="0"/>
              <a:t>Concert Calendar</a:t>
            </a:r>
            <a:br>
              <a:rPr lang="en-US" altLang="ko-KR" sz="7200" dirty="0" smtClean="0"/>
            </a:br>
            <a:r>
              <a:rPr lang="en-US" altLang="ko-KR" sz="16600" dirty="0" smtClean="0"/>
              <a:t>Demo</a:t>
            </a:r>
            <a:br>
              <a:rPr lang="en-US" altLang="ko-KR" sz="16600" dirty="0" smtClean="0"/>
            </a:br>
            <a:endParaRPr lang="ko-KR" altLang="en-US" sz="16600" dirty="0"/>
          </a:p>
        </p:txBody>
      </p:sp>
    </p:spTree>
    <p:extLst>
      <p:ext uri="{BB962C8B-B14F-4D97-AF65-F5344CB8AC3E}">
        <p14:creationId xmlns="" xmlns:p14="http://schemas.microsoft.com/office/powerpoint/2010/main" val="12677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6850117"/>
          </a:xfrm>
        </p:spPr>
        <p:txBody>
          <a:bodyPr>
            <a:normAutofit/>
          </a:bodyPr>
          <a:lstStyle/>
          <a:p>
            <a:r>
              <a:rPr lang="en-US" altLang="ko-KR" sz="16600" dirty="0" smtClean="0"/>
              <a:t>Q </a:t>
            </a:r>
            <a:r>
              <a:rPr lang="en-US" altLang="ko-KR" sz="16600" smtClean="0"/>
              <a:t>&amp; </a:t>
            </a:r>
            <a:r>
              <a:rPr lang="en-US" altLang="ko-KR" sz="16600" smtClean="0"/>
              <a:t>A</a:t>
            </a:r>
            <a:br>
              <a:rPr lang="en-US" altLang="ko-KR" sz="16600" smtClean="0"/>
            </a:br>
            <a:endParaRPr lang="ko-KR" altLang="en-US" sz="16600" dirty="0"/>
          </a:p>
        </p:txBody>
      </p:sp>
    </p:spTree>
    <p:extLst>
      <p:ext uri="{BB962C8B-B14F-4D97-AF65-F5344CB8AC3E}">
        <p14:creationId xmlns="" xmlns:p14="http://schemas.microsoft.com/office/powerpoint/2010/main" val="12677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Contents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1676400"/>
            <a:ext cx="6705600" cy="3962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Manage Concert Information (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Search </a:t>
            </a:r>
            <a:r>
              <a:rPr lang="en-US" altLang="ko-KR" dirty="0" smtClean="0"/>
              <a:t>Concerts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Calendar </a:t>
            </a:r>
            <a:r>
              <a:rPr lang="en-US" altLang="ko-KR" dirty="0" smtClean="0"/>
              <a:t>of Concerts for 5 days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7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22098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Overview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149415" y="2057400"/>
            <a:ext cx="6705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</a:rPr>
              <a:t>This application allows users to track artists by name as well as see a list all upcoming concerts for the next 5 days.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</a:rPr>
              <a:t>Concert information used is loaded from </a:t>
            </a:r>
            <a:r>
              <a:rPr lang="en-US" altLang="ko-KR" sz="2800" u="sng" dirty="0">
                <a:solidFill>
                  <a:schemeClr val="tx1"/>
                </a:solidFill>
                <a:hlinkClick r:id="rId2"/>
              </a:rPr>
              <a:t>http://www.xpn.org/events/concert-calendar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171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22098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Overview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Jayden\Desktop\IMG_31082014_1441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58" y="2438400"/>
            <a:ext cx="6937883" cy="297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12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32004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 fontScale="90000"/>
          </a:bodyPr>
          <a:lstStyle/>
          <a:p>
            <a:r>
              <a:rPr lang="en-US" altLang="ko-KR" sz="4800" dirty="0" smtClean="0">
                <a:solidFill>
                  <a:schemeClr val="tx1"/>
                </a:solidFill>
              </a:rPr>
              <a:t>Manage Concert Information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/>
        </p:nvSpPr>
        <p:spPr>
          <a:xfrm>
            <a:off x="2149414" y="1219200"/>
            <a:ext cx="6994585" cy="563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Project utilizes </a:t>
            </a:r>
            <a:r>
              <a:rPr lang="en-US" altLang="ko-KR" sz="2400" u="sng" dirty="0">
                <a:solidFill>
                  <a:schemeClr val="tx1"/>
                </a:solidFill>
                <a:hlinkClick r:id="rId2"/>
              </a:rPr>
              <a:t>https://cloudmine.me</a:t>
            </a:r>
            <a:r>
              <a:rPr lang="en-US" altLang="ko-KR" sz="2400" dirty="0">
                <a:solidFill>
                  <a:schemeClr val="tx1"/>
                </a:solidFill>
              </a:rPr>
              <a:t> object storage to store concert information. Running application for the first time parses and stores concert data into </a:t>
            </a:r>
            <a:r>
              <a:rPr lang="en-US" altLang="ko-KR" sz="2400" dirty="0" err="1">
                <a:solidFill>
                  <a:schemeClr val="tx1"/>
                </a:solidFill>
              </a:rPr>
              <a:t>Cloudmine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Subsequent runs will load data from </a:t>
            </a:r>
            <a:r>
              <a:rPr lang="en-US" altLang="ko-KR" sz="2400" dirty="0" err="1">
                <a:solidFill>
                  <a:schemeClr val="tx1"/>
                </a:solidFill>
              </a:rPr>
              <a:t>Cloudmine</a:t>
            </a:r>
            <a:r>
              <a:rPr lang="en-US" altLang="ko-KR" sz="2400" dirty="0">
                <a:solidFill>
                  <a:schemeClr val="tx1"/>
                </a:solidFill>
              </a:rPr>
              <a:t>, thereby skipping the parsing step and speeding up the application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Before loading concert data from </a:t>
            </a:r>
            <a:r>
              <a:rPr lang="en-US" altLang="ko-KR" sz="2400" dirty="0" err="1">
                <a:solidFill>
                  <a:schemeClr val="tx1"/>
                </a:solidFill>
              </a:rPr>
              <a:t>Cloudmine</a:t>
            </a:r>
            <a:r>
              <a:rPr lang="en-US" altLang="ko-KR" sz="2400" dirty="0">
                <a:solidFill>
                  <a:schemeClr val="tx1"/>
                </a:solidFill>
              </a:rPr>
              <a:t>, Concert Tracker will check if it is less than 24 hours old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Running application more than 24 hours after previous run will once again download, parse and store fresh data from www.xpn.org into </a:t>
            </a:r>
            <a:r>
              <a:rPr lang="en-US" altLang="ko-KR" sz="2400" dirty="0" err="1">
                <a:solidFill>
                  <a:schemeClr val="tx1"/>
                </a:solidFill>
              </a:rPr>
              <a:t>Cloudmine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0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42672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search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2520" y="1219200"/>
            <a:ext cx="396748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185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42672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Search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307" y="1219200"/>
            <a:ext cx="401669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500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42672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Search results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19200"/>
            <a:ext cx="41910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566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4267200"/>
            <a:ext cx="2133600" cy="68580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83"/>
            <a:ext cx="9144000" cy="1211317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Saved search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" y="1241367"/>
            <a:ext cx="1965434" cy="5638800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err="1" smtClean="0">
                <a:solidFill>
                  <a:schemeClr val="tx1"/>
                </a:solidFill>
              </a:rPr>
              <a:t>Cloudmine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Search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1"/>
                </a:solidFill>
              </a:rPr>
              <a:t>Calendar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33600" y="1219200"/>
            <a:ext cx="0" cy="56388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0924" y="1219200"/>
            <a:ext cx="4029076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058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</TotalTime>
  <Words>364</Words>
  <Application>Microsoft Office PowerPoint</Application>
  <PresentationFormat>On-screen Show (4:3)</PresentationFormat>
  <Paragraphs>128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Concert Calendar</vt:lpstr>
      <vt:lpstr>Contents</vt:lpstr>
      <vt:lpstr>Overview</vt:lpstr>
      <vt:lpstr>Overview</vt:lpstr>
      <vt:lpstr>Manage Concert Information </vt:lpstr>
      <vt:lpstr>search</vt:lpstr>
      <vt:lpstr>Search</vt:lpstr>
      <vt:lpstr>Search results</vt:lpstr>
      <vt:lpstr>Saved search</vt:lpstr>
      <vt:lpstr>Calendar</vt:lpstr>
      <vt:lpstr>Concert Calendar Demo </vt:lpstr>
      <vt:lpstr>Q &amp; 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Concert Calendar</dc:title>
  <dc:creator>Jayden</dc:creator>
  <cp:lastModifiedBy>NetK</cp:lastModifiedBy>
  <cp:revision>7</cp:revision>
  <dcterms:created xsi:type="dcterms:W3CDTF">2014-08-31T18:44:16Z</dcterms:created>
  <dcterms:modified xsi:type="dcterms:W3CDTF">2014-09-04T15:44:29Z</dcterms:modified>
</cp:coreProperties>
</file>