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4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7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3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3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0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5E985-6C66-42F0-93D5-CBCACADCEE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B482-2089-4057-B7CC-872F953F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11189"/>
            <a:ext cx="1060608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654629" y="1014035"/>
            <a:ext cx="4788579" cy="4508927"/>
            <a:chOff x="1828799" y="2939143"/>
            <a:chExt cx="4788579" cy="4508927"/>
          </a:xfrm>
        </p:grpSpPr>
        <p:sp>
          <p:nvSpPr>
            <p:cNvPr id="6" name="TextBox 5"/>
            <p:cNvSpPr txBox="1"/>
            <p:nvPr/>
          </p:nvSpPr>
          <p:spPr>
            <a:xfrm>
              <a:off x="1828799" y="2939143"/>
              <a:ext cx="4101738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700" kern="1300" spc="600" dirty="0" smtClean="0"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rgbClr val="00B050"/>
                  </a:solidFill>
                  <a:latin typeface="Haettenschweiler" panose="020B0706040902060204" pitchFamily="34" charset="0"/>
                </a:rPr>
                <a:t>6</a:t>
              </a:r>
              <a:r>
                <a:rPr lang="en-US" sz="7200" kern="1300" spc="600" dirty="0" smtClean="0"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rgbClr val="00B050"/>
                  </a:solidFill>
                  <a:latin typeface="Haettenschweiler" panose="020B0706040902060204" pitchFamily="34" charset="0"/>
                </a:rPr>
                <a:t> </a:t>
              </a:r>
              <a:r>
                <a:rPr lang="en-US" sz="28700" kern="1300" spc="600" dirty="0" smtClean="0"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rgbClr val="00B050"/>
                  </a:solidFill>
                  <a:latin typeface="Haettenschweiler" panose="020B0706040902060204" pitchFamily="34" charset="0"/>
                </a:rPr>
                <a:t>0</a:t>
              </a:r>
              <a:endParaRPr lang="en-US" sz="28700" kern="1300" spc="600" dirty="0"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B050"/>
                </a:solidFill>
                <a:latin typeface="Haettenschweiler" panose="020B070604090206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0528" y="3616251"/>
              <a:ext cx="113685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900" dirty="0"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rgbClr val="00B050"/>
                  </a:solidFill>
                  <a:latin typeface="Haettenschweiler" panose="020B0706040902060204" pitchFamily="34" charset="0"/>
                </a:rPr>
                <a:t>+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607084" y="2260530"/>
            <a:ext cx="4101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 smtClean="0">
                <a:latin typeface="Haettenschweiler" panose="020B0706040902060204" pitchFamily="34" charset="0"/>
              </a:rPr>
              <a:t>UNIVERSITIES</a:t>
            </a:r>
          </a:p>
          <a:p>
            <a:r>
              <a:rPr lang="en-US" sz="5400" spc="600" dirty="0" smtClean="0">
                <a:latin typeface="Haettenschweiler" panose="020B0706040902060204" pitchFamily="34" charset="0"/>
              </a:rPr>
              <a:t>ACROSS</a:t>
            </a:r>
          </a:p>
          <a:p>
            <a:r>
              <a:rPr lang="en-US" sz="5400" spc="600" dirty="0" smtClean="0">
                <a:latin typeface="Haettenschweiler" panose="020B0706040902060204" pitchFamily="34" charset="0"/>
              </a:rPr>
              <a:t>INDIA</a:t>
            </a:r>
            <a:endParaRPr lang="en-US" sz="5400" spc="600" dirty="0">
              <a:latin typeface="Haettenschweiler" panose="020B070604090206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762000" y="-285590"/>
            <a:ext cx="7731034" cy="2357893"/>
            <a:chOff x="-1123950" y="-666750"/>
            <a:chExt cx="7731034" cy="2357893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-1123950" y="-666750"/>
              <a:ext cx="2357893" cy="2357893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833575" y="-666750"/>
              <a:ext cx="0" cy="2357893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249191" y="-666750"/>
              <a:ext cx="2357893" cy="2357893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0708822" y="0"/>
            <a:ext cx="0" cy="6858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708822" y="0"/>
            <a:ext cx="1483178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679906" y="5711189"/>
            <a:ext cx="151209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36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Haettenschweiler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MASTERS</dc:creator>
  <cp:lastModifiedBy>MASTERS</cp:lastModifiedBy>
  <cp:revision>5</cp:revision>
  <dcterms:created xsi:type="dcterms:W3CDTF">2024-05-23T20:50:56Z</dcterms:created>
  <dcterms:modified xsi:type="dcterms:W3CDTF">2024-05-24T16:32:39Z</dcterms:modified>
</cp:coreProperties>
</file>