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82" r:id="rId5"/>
    <p:sldId id="283" r:id="rId6"/>
    <p:sldId id="261" r:id="rId7"/>
    <p:sldId id="25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9" r:id="rId16"/>
    <p:sldId id="262" r:id="rId17"/>
    <p:sldId id="263" r:id="rId18"/>
    <p:sldId id="280" r:id="rId19"/>
    <p:sldId id="265" r:id="rId20"/>
    <p:sldId id="267" r:id="rId21"/>
    <p:sldId id="268" r:id="rId22"/>
    <p:sldId id="26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314" autoAdjust="0"/>
  </p:normalViewPr>
  <p:slideViewPr>
    <p:cSldViewPr snapToGrid="0">
      <p:cViewPr varScale="1">
        <p:scale>
          <a:sx n="69" d="100"/>
          <a:sy n="69" d="100"/>
        </p:scale>
        <p:origin x="86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AC65-FD23-4722-A062-95D32BE2163C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A059-4388-4346-8E24-23AFB37E8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innings and number of matches depends upon the match conditions(</a:t>
            </a:r>
            <a:r>
              <a:rPr lang="en-US" dirty="0" err="1"/>
              <a:t>eg</a:t>
            </a:r>
            <a:r>
              <a:rPr lang="en-US" dirty="0"/>
              <a:t> if a batsman comes in for batting or 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A059-4388-4346-8E24-23AFB37E81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innings and number of matches depends upon the match conditions(</a:t>
            </a:r>
            <a:r>
              <a:rPr lang="en-US" dirty="0" err="1"/>
              <a:t>eg</a:t>
            </a:r>
            <a:r>
              <a:rPr lang="en-US" dirty="0"/>
              <a:t> if a batsman comes in for batting or 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A059-4388-4346-8E24-23AFB37E81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innings and number of matches depends upon the match conditions(</a:t>
            </a:r>
            <a:r>
              <a:rPr lang="en-US" dirty="0" err="1"/>
              <a:t>eg</a:t>
            </a:r>
            <a:r>
              <a:rPr lang="en-US" dirty="0"/>
              <a:t> if a batsman comes in for batting or no)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A059-4388-4346-8E24-23AFB37E81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B4BA-B053-4B4A-97B2-728C038F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87596"/>
            <a:ext cx="8825658" cy="1041404"/>
          </a:xfrm>
        </p:spPr>
        <p:txBody>
          <a:bodyPr/>
          <a:lstStyle/>
          <a:p>
            <a:r>
              <a:rPr lang="en-US" sz="8000" b="1" dirty="0"/>
              <a:t>WORLD CUP 2019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2187-E3B8-4085-A160-AF313259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733799"/>
            <a:ext cx="8825658" cy="23807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Analysis on : Predictive analysis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Analysis done by: Aashumi </a:t>
            </a:r>
            <a:r>
              <a:rPr lang="en-US" sz="2400" b="1" dirty="0" err="1">
                <a:solidFill>
                  <a:schemeClr val="tx1"/>
                </a:solidFill>
              </a:rPr>
              <a:t>mehta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						  Karthick Santhosh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					  Pooja BORA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50BE-8E00-4C19-B7F7-9C33106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50’S &amp; 100’S</a:t>
            </a:r>
            <a:endParaRPr lang="en-IN" dirty="0"/>
          </a:p>
        </p:txBody>
      </p:sp>
      <p:pic>
        <p:nvPicPr>
          <p:cNvPr id="4" name="slide4">
            <a:extLst>
              <a:ext uri="{FF2B5EF4-FFF2-40B4-BE49-F238E27FC236}">
                <a16:creationId xmlns:a16="http://schemas.microsoft.com/office/drawing/2014/main" id="{BA1052C9-D92D-4A86-B008-E5CDBA148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r="343"/>
          <a:stretch/>
        </p:blipFill>
        <p:spPr>
          <a:xfrm>
            <a:off x="496389" y="1271451"/>
            <a:ext cx="11138261" cy="53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1EAD-7978-4685-A590-1586F428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276"/>
          </a:xfrm>
        </p:spPr>
        <p:txBody>
          <a:bodyPr/>
          <a:lstStyle/>
          <a:p>
            <a:r>
              <a:rPr lang="en-US" dirty="0"/>
              <a:t>WICKETS</a:t>
            </a:r>
            <a:endParaRPr lang="en-IN" dirty="0"/>
          </a:p>
        </p:txBody>
      </p:sp>
      <p:pic>
        <p:nvPicPr>
          <p:cNvPr id="4" name="slide5">
            <a:extLst>
              <a:ext uri="{FF2B5EF4-FFF2-40B4-BE49-F238E27FC236}">
                <a16:creationId xmlns:a16="http://schemas.microsoft.com/office/drawing/2014/main" id="{845A1943-3DC8-44A4-B688-EDD308335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6" r="120" b="-1"/>
          <a:stretch/>
        </p:blipFill>
        <p:spPr>
          <a:xfrm>
            <a:off x="461555" y="1158240"/>
            <a:ext cx="11086012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3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128-CD7F-4A5A-A437-9235D0C4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SCORING PLAYERS</a:t>
            </a:r>
            <a:endParaRPr lang="en-IN" dirty="0"/>
          </a:p>
        </p:txBody>
      </p:sp>
      <p:pic>
        <p:nvPicPr>
          <p:cNvPr id="4" name="slide6">
            <a:extLst>
              <a:ext uri="{FF2B5EF4-FFF2-40B4-BE49-F238E27FC236}">
                <a16:creationId xmlns:a16="http://schemas.microsoft.com/office/drawing/2014/main" id="{3A73A58E-C9F9-4B07-9C57-C13C57BF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0"/>
          <a:stretch/>
        </p:blipFill>
        <p:spPr>
          <a:xfrm>
            <a:off x="431678" y="1853248"/>
            <a:ext cx="11100034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9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DC53-C7B4-4BC4-9274-D440ABA4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3135085"/>
            <a:ext cx="12104914" cy="1905500"/>
          </a:xfrm>
        </p:spPr>
        <p:txBody>
          <a:bodyPr anchor="b"/>
          <a:lstStyle/>
          <a:p>
            <a:pPr algn="ctr"/>
            <a:r>
              <a:rPr lang="en-US" sz="6000" dirty="0"/>
              <a:t>ODI </a:t>
            </a:r>
            <a:r>
              <a:rPr lang="en-US" sz="5600" dirty="0"/>
              <a:t>PERFORMANCE</a:t>
            </a:r>
            <a:r>
              <a:rPr lang="en-US" sz="6000" dirty="0"/>
              <a:t> OF PLAYERS (2018-2019)</a:t>
            </a:r>
            <a:br>
              <a:rPr lang="en-US" sz="6000" dirty="0"/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1786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2769-9F38-422E-88D3-1906F9A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RUNS 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EC7638-B583-46F0-8FFE-9DE6C45E1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31"/>
          <a:stretch/>
        </p:blipFill>
        <p:spPr>
          <a:xfrm>
            <a:off x="646111" y="1489166"/>
            <a:ext cx="10899778" cy="4998720"/>
          </a:xfrm>
        </p:spPr>
      </p:pic>
    </p:spTree>
    <p:extLst>
      <p:ext uri="{BB962C8B-B14F-4D97-AF65-F5344CB8AC3E}">
        <p14:creationId xmlns:p14="http://schemas.microsoft.com/office/powerpoint/2010/main" val="292990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506-6692-4A31-AE4E-4DA1CB61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9CD5-ECD0-4E0D-9411-83A9BF52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19" y="1194177"/>
            <a:ext cx="10306810" cy="48329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542" y="1374249"/>
            <a:ext cx="155845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Collection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3307" y="2073963"/>
            <a:ext cx="1883136" cy="983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Pre-processing for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8074" y="2851203"/>
            <a:ext cx="1883136" cy="983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Apply Machine learning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5724" y="3661904"/>
            <a:ext cx="1883136" cy="983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defined functions for Predictions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3276600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rved Down Arrow 9"/>
          <p:cNvSpPr/>
          <p:nvPr/>
        </p:nvSpPr>
        <p:spPr>
          <a:xfrm>
            <a:off x="2206966" y="1659999"/>
            <a:ext cx="12954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4910409" y="2394169"/>
            <a:ext cx="12954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674334" y="3171409"/>
            <a:ext cx="1295400" cy="342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9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32776" cy="1034176"/>
          </a:xfrm>
        </p:spPr>
        <p:txBody>
          <a:bodyPr/>
          <a:lstStyle/>
          <a:p>
            <a:r>
              <a:rPr lang="en-IN" dirty="0"/>
              <a:t>STEP BY STEP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1280160"/>
            <a:ext cx="9636385" cy="49682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362200"/>
            <a:ext cx="2209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Exploratory Data Analysis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28802"/>
            <a:ext cx="2133600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Data Pre-processing for aggregation calculations, evaluating winning teams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209800"/>
            <a:ext cx="2057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Extracting Train &amp; Test dataset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81800" y="3962400"/>
            <a:ext cx="15240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Training the model using Logistic regression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2933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43600" y="2933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91400" y="3505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7200" y="3962400"/>
            <a:ext cx="19050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Predicting on the test dataset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5400" y="3962400"/>
            <a:ext cx="23622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Predicting results on 2019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722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6576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66800" y="5486400"/>
            <a:ext cx="7239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Analyse who wins the most number of matches &amp; compare the data with actual result to evaluate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35071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36" y="1448618"/>
            <a:ext cx="9503728" cy="45625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1728"/>
              </p:ext>
            </p:extLst>
          </p:nvPr>
        </p:nvGraphicFramePr>
        <p:xfrm>
          <a:off x="2451087" y="2422767"/>
          <a:ext cx="5206018" cy="2936412"/>
        </p:xfrm>
        <a:graphic>
          <a:graphicData uri="http://schemas.openxmlformats.org/drawingml/2006/table">
            <a:tbl>
              <a:tblPr/>
              <a:tblGrid>
                <a:gridCol w="123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Classifier Probability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Predicted Result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Actual Result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Afghanistan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0.50%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Australia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10.00%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Semi Finals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Bangladesh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England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21.00%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Winners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Winners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India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18.00%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Finalists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Semi Finals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New Zealand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Semi Finals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Finalists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Pakistan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Semi Finals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South Africa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Sri Lanka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West Indies</a:t>
                      </a:r>
                    </a:p>
                  </a:txBody>
                  <a:tcPr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3.50%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Group Stage</a:t>
                      </a:r>
                    </a:p>
                  </a:txBody>
                  <a:tcPr marL="7620" marR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569" y="1534602"/>
            <a:ext cx="10285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Predicted results are matching closely to actual result, however we are able to predict the</a:t>
            </a:r>
          </a:p>
          <a:p>
            <a:r>
              <a:rPr lang="en-IN" dirty="0"/>
              <a:t> world cup winner with our model.</a:t>
            </a:r>
          </a:p>
        </p:txBody>
      </p:sp>
    </p:spTree>
    <p:extLst>
      <p:ext uri="{BB962C8B-B14F-4D97-AF65-F5344CB8AC3E}">
        <p14:creationId xmlns:p14="http://schemas.microsoft.com/office/powerpoint/2010/main" val="99730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6F5-27C1-4218-BC97-ED2ADF0E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4" y="2728734"/>
            <a:ext cx="11382102" cy="1808431"/>
          </a:xfrm>
        </p:spPr>
        <p:txBody>
          <a:bodyPr/>
          <a:lstStyle/>
          <a:p>
            <a:pPr algn="ctr"/>
            <a:r>
              <a:rPr lang="en-US" sz="5400" dirty="0"/>
              <a:t>NATURAL LANGUAGE PROCESSING</a:t>
            </a:r>
            <a:br>
              <a:rPr lang="en-US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8325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mainly required to build </a:t>
            </a:r>
            <a:r>
              <a:rPr lang="en-US" dirty="0" err="1"/>
              <a:t>chatbot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chat bot typically has 3 things in 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Intent ( Intention of the query asked by the user)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 ( Named entities in Query like , Location names, People names, date and </a:t>
            </a:r>
            <a:r>
              <a:rPr lang="en-US" dirty="0" err="1"/>
              <a:t>etc</a:t>
            </a:r>
            <a:r>
              <a:rPr lang="en-US" dirty="0"/>
              <a:t>…) #NamedEntityRecognization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or Response ( the result to throw back to the user)</a:t>
            </a:r>
          </a:p>
        </p:txBody>
      </p:sp>
    </p:spTree>
    <p:extLst>
      <p:ext uri="{BB962C8B-B14F-4D97-AF65-F5344CB8AC3E}">
        <p14:creationId xmlns:p14="http://schemas.microsoft.com/office/powerpoint/2010/main" val="33462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2CB-4918-426E-9EDD-DC6938C2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B38A-B261-4ABC-BACD-FD3D4B81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8538"/>
            <a:ext cx="9616939" cy="4889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predictive analysis model for 2019 men's Cricket World Cup. </a:t>
            </a:r>
          </a:p>
          <a:p>
            <a:r>
              <a:rPr lang="en-US" dirty="0"/>
              <a:t>This model is developed based on the historical data collected for the 10 participating teams.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Afghanistan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Australia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Bangladesh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England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Zealand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Pakistan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South Africa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Sri Lanka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West Indies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5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Files for Rasa Core model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data/stories.md</a:t>
            </a:r>
            <a:r>
              <a:rPr lang="en-US" dirty="0"/>
              <a:t> file contains some training stories which represent the conversations between a user and the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domain.yml</a:t>
            </a:r>
            <a:r>
              <a:rPr lang="en-US" dirty="0"/>
              <a:t> file describes the domain of the assistant which includes intents, entities, slots, templates and actions the assistant should be aware of.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actions.py</a:t>
            </a:r>
            <a:r>
              <a:rPr lang="en-US" dirty="0"/>
              <a:t> file contains the code of a custom action which retrieves results of the latest IPL match by making an external API 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endpoints.yml</a:t>
            </a:r>
            <a:r>
              <a:rPr lang="en-US" dirty="0"/>
              <a:t> file contains the </a:t>
            </a:r>
            <a:r>
              <a:rPr lang="en-US" dirty="0" err="1"/>
              <a:t>webhook</a:t>
            </a:r>
            <a:r>
              <a:rPr lang="en-US" dirty="0"/>
              <a:t> configuration for custom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policies.yml</a:t>
            </a:r>
            <a:r>
              <a:rPr lang="en-US" dirty="0"/>
              <a:t> file contains the configuration of the training policies for Rasa Core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18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 Flow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17" y="1384727"/>
            <a:ext cx="3498581" cy="4195762"/>
          </a:xfrm>
        </p:spPr>
      </p:pic>
    </p:spTree>
    <p:extLst>
      <p:ext uri="{BB962C8B-B14F-4D97-AF65-F5344CB8AC3E}">
        <p14:creationId xmlns:p14="http://schemas.microsoft.com/office/powerpoint/2010/main" val="7841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 Working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2" y="1845904"/>
            <a:ext cx="4910708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36" y="1749285"/>
            <a:ext cx="5797873" cy="42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01ED-6FFE-487A-92A8-E8B9CDBF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602410"/>
            <a:ext cx="8825660" cy="1653180"/>
          </a:xfrm>
        </p:spPr>
        <p:txBody>
          <a:bodyPr anchor="ctr"/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222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329-AFA2-4E2A-A053-DC200B65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7D070D-832D-4C4D-8459-523830633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21587"/>
              </p:ext>
            </p:extLst>
          </p:nvPr>
        </p:nvGraphicFramePr>
        <p:xfrm>
          <a:off x="1103313" y="1440873"/>
          <a:ext cx="8947150" cy="5031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55245208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649439006"/>
                    </a:ext>
                  </a:extLst>
                </a:gridCol>
              </a:tblGrid>
              <a:tr h="52048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Bowling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latin typeface="+mn-lt"/>
                        </a:rPr>
                        <a:t>Features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64457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Mat_Bowl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8390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Inns_Bowl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innings in a tournament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24414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+mn-lt"/>
                        </a:rPr>
                        <a:t>Balls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balls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06474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Runs_Bowl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Runs given by the bowler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07200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Wkts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Wickets taken by the bowler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65426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Ave_Bowl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Bowlers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80526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+mn-lt"/>
                        </a:rPr>
                        <a:t>Econ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Economy rate of the bowler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63555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  <a:latin typeface="+mn-lt"/>
                        </a:rPr>
                        <a:t>SR_Bowl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Strike rate of the bowler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73953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+mn-lt"/>
                        </a:rPr>
                        <a:t>4w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4 wickets taken in a single match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29919"/>
                  </a:ext>
                </a:extLst>
              </a:tr>
              <a:tr h="451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+mn-lt"/>
                        </a:rPr>
                        <a:t>5w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5 wickets taken in a single match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329-AFA2-4E2A-A053-DC200B65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66" y="157155"/>
            <a:ext cx="9404723" cy="831137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7D070D-832D-4C4D-8459-523830633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982942"/>
              </p:ext>
            </p:extLst>
          </p:nvPr>
        </p:nvGraphicFramePr>
        <p:xfrm>
          <a:off x="1204913" y="822036"/>
          <a:ext cx="8947150" cy="5878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55245208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649439006"/>
                    </a:ext>
                  </a:extLst>
                </a:gridCol>
              </a:tblGrid>
              <a:tr h="5292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Batting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latin typeface="+mn-lt"/>
                        </a:rPr>
                        <a:t>Features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64457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Mat_Bat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8390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Inns_Bat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innings in a tournament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24414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Not outs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06474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Runs_Bat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Runs score by the batsman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07200"/>
                  </a:ext>
                </a:extLst>
              </a:tr>
              <a:tr h="712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Highest runs scored by the batsman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65426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Ave_Bat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Batting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80526"/>
                  </a:ext>
                </a:extLst>
              </a:tr>
              <a:tr h="712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Best figures of the batsman in that tournament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63555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SR_Bat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Strike rate of the batsman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73953"/>
                  </a:ext>
                </a:extLst>
              </a:tr>
              <a:tr h="4587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Century scored by the batsman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29919"/>
                  </a:ext>
                </a:extLst>
              </a:tr>
              <a:tr h="712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Half century scored by the batsman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9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329-AFA2-4E2A-A053-DC200B65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66" y="157155"/>
            <a:ext cx="9404723" cy="831137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7D070D-832D-4C4D-8459-523830633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63160"/>
              </p:ext>
            </p:extLst>
          </p:nvPr>
        </p:nvGraphicFramePr>
        <p:xfrm>
          <a:off x="1223385" y="1311562"/>
          <a:ext cx="8947150" cy="2046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55245208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649439006"/>
                    </a:ext>
                  </a:extLst>
                </a:gridCol>
              </a:tblGrid>
              <a:tr h="7209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Fielding</a:t>
                      </a:r>
                      <a:r>
                        <a:rPr lang="en-US" sz="2400" dirty="0">
                          <a:latin typeface="+mn-lt"/>
                        </a:rPr>
                        <a:t> </a:t>
                      </a:r>
                      <a:r>
                        <a:rPr lang="en-US" sz="2400" b="1" dirty="0">
                          <a:latin typeface="+mn-lt"/>
                        </a:rPr>
                        <a:t>Features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64457"/>
                  </a:ext>
                </a:extLst>
              </a:tr>
              <a:tr h="6248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catches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8390"/>
                  </a:ext>
                </a:extLst>
              </a:tr>
              <a:tr h="6248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Number of stumpings in a tournament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2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08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98" y="1456570"/>
            <a:ext cx="8946541" cy="4195481"/>
          </a:xfrm>
        </p:spPr>
        <p:txBody>
          <a:bodyPr/>
          <a:lstStyle/>
          <a:p>
            <a:r>
              <a:rPr lang="en-US" dirty="0"/>
              <a:t>To analyze the World Cup winners till date and how they differ from each world cup. </a:t>
            </a:r>
          </a:p>
          <a:p>
            <a:r>
              <a:rPr lang="en-US" dirty="0"/>
              <a:t>Visualize the player performance and team performance over the years to identify the best players and best team.</a:t>
            </a:r>
          </a:p>
          <a:p>
            <a:r>
              <a:rPr lang="en-US" dirty="0"/>
              <a:t>Collect the historical data, use this as training data to predict a model and test the model on 2019 players data.</a:t>
            </a:r>
          </a:p>
          <a:p>
            <a:r>
              <a:rPr lang="en-US" dirty="0"/>
              <a:t>The predictive analysis strategy should be useful for viewers, sponsors and team strategists.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2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99-C7AB-4418-AC6B-1291A204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Data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786E-135B-4F53-86C7-53EBFE27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our model, we utilize the data collected from every men’s cricket world cup. </a:t>
            </a:r>
          </a:p>
          <a:p>
            <a:r>
              <a:rPr lang="en-US" dirty="0"/>
              <a:t>From 1975 to the present, there have been 11 world cups (1975, 1979, 1983, 1987, 1992, 1996, 1999, 2003, 2007, 2011 and 2015) played so far. </a:t>
            </a:r>
          </a:p>
          <a:p>
            <a:r>
              <a:rPr lang="en-US" dirty="0"/>
              <a:t>One thing to be noticed is that until 1983 world cup, each team played 60 overs each whereas from 1987 onwards, 50 overs. </a:t>
            </a:r>
          </a:p>
          <a:p>
            <a:r>
              <a:rPr lang="en-US" dirty="0"/>
              <a:t>Also, run scoring has increased incredibly over the last few years, that will be considered in our features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77D1-1E0F-4773-90C4-B23A2A47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45" y="240343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ICC EVENTS VISUALIZATION</a:t>
            </a:r>
            <a:br>
              <a:rPr lang="en-US" dirty="0"/>
            </a:br>
            <a:r>
              <a:rPr lang="en-US" dirty="0"/>
              <a:t>(ASIA CUP &amp; CHAMPIONS TROPHY)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59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AAEB-3C18-48F8-A635-48A90CFB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STRIKE RATE</a:t>
            </a:r>
            <a:br>
              <a:rPr lang="en-US" dirty="0"/>
            </a:br>
            <a:endParaRPr lang="en-IN" dirty="0"/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6CB5022E-F1A7-4052-8C81-CADEA885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" r="695" b="17177"/>
          <a:stretch/>
        </p:blipFill>
        <p:spPr>
          <a:xfrm>
            <a:off x="1314995" y="1187509"/>
            <a:ext cx="8473439" cy="5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719</Words>
  <Application>Microsoft Office PowerPoint</Application>
  <PresentationFormat>Widescreen</PresentationFormat>
  <Paragraphs>169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Segoe UI</vt:lpstr>
      <vt:lpstr>Wingdings 3</vt:lpstr>
      <vt:lpstr>Ion</vt:lpstr>
      <vt:lpstr>WORLD CUP 2019</vt:lpstr>
      <vt:lpstr>INTRODUCTION</vt:lpstr>
      <vt:lpstr>FEATURES</vt:lpstr>
      <vt:lpstr>FEATURES</vt:lpstr>
      <vt:lpstr>FEATURES</vt:lpstr>
      <vt:lpstr>BUSINESS PROBLEM</vt:lpstr>
      <vt:lpstr>Training Data </vt:lpstr>
      <vt:lpstr>ICC EVENTS VISUALIZATION (ASIA CUP &amp; CHAMPIONS TROPHY) </vt:lpstr>
      <vt:lpstr>STRIKE RATE </vt:lpstr>
      <vt:lpstr>50’S &amp; 100’S</vt:lpstr>
      <vt:lpstr>WICKETS</vt:lpstr>
      <vt:lpstr>TOP SCORING PLAYERS</vt:lpstr>
      <vt:lpstr>ODI PERFORMANCE OF PLAYERS (2018-2019) </vt:lpstr>
      <vt:lpstr>TEAM RUNS </vt:lpstr>
      <vt:lpstr>METHODOLOGY</vt:lpstr>
      <vt:lpstr>STEP BY STEP PROCEDURE</vt:lpstr>
      <vt:lpstr>DATA PRESENTATION</vt:lpstr>
      <vt:lpstr>NATURAL LANGUAGE PROCESSING </vt:lpstr>
      <vt:lpstr>Concept mainly required to build chatbot</vt:lpstr>
      <vt:lpstr>Files for Rasa Core model </vt:lpstr>
      <vt:lpstr>Chat bot Flow </vt:lpstr>
      <vt:lpstr>Chat bot Working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2019</dc:title>
  <dc:creator>Aashumi Mehta</dc:creator>
  <cp:lastModifiedBy>Aashumi Mehta</cp:lastModifiedBy>
  <cp:revision>22</cp:revision>
  <dcterms:created xsi:type="dcterms:W3CDTF">2019-08-21T19:04:12Z</dcterms:created>
  <dcterms:modified xsi:type="dcterms:W3CDTF">2019-08-22T19:13:47Z</dcterms:modified>
</cp:coreProperties>
</file>