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ta2019/Dashboard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17B94E5-62C7-44A8-B434-03F83BBDC6E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Data 2019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8D3E998-E208-4C5F-94CE-0D05AD55425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8/22/2019 6:22:38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86EA969D-C8ED-4EF0-972B-3CB7A37608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66" y="0"/>
            <a:ext cx="6050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8643B19A-E7C2-4A1E-9B81-B799C52CAC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175"/>
            <a:ext cx="8001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8AAF9436-210E-44C2-86C4-79DB013894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1270000"/>
            <a:ext cx="81661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073B8174-0A77-4AFA-81B1-456697D80B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028700"/>
            <a:ext cx="8382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6FA8EEE0-FA9C-4FE4-91F0-9CDE203924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736725"/>
            <a:ext cx="815340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23B76477-09AD-4973-99C8-0D6593C6B8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1001"/>
            <a:ext cx="12192000" cy="223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141AA5C0-131D-4FD9-B48F-09E4DFA149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14425"/>
            <a:ext cx="100584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862950D6-BE3F-4F40-A2A3-371555CFE2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11" y="0"/>
            <a:ext cx="9537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2019-08-22T18:22:39Z</dcterms:created>
  <dcterms:modified xsi:type="dcterms:W3CDTF">2019-08-22T18:22:39Z</dcterms:modified>
</cp:coreProperties>
</file>