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750501-B60A-49FE-A43A-1EA5451543BA}">
          <p14:sldIdLst>
            <p14:sldId id="256"/>
          </p14:sldIdLst>
        </p14:section>
        <p14:section name="Untitled Section" id="{9E443DF7-D2A2-4122-AB6F-7F9FFB46CF50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9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A32BAE-E6E5-4714-87A2-C7A4442D05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DC7A5-68A0-4800-8725-823093446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F231F-E86D-4065-9E82-296D3A557060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35BDB-BE9E-42D5-BBED-FB5DE5291D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65713-524A-4318-B1DF-8402F981E2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AE7EB-8551-4D45-9A3E-19B3A38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629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C24A6-0174-4335-9673-3C2D1BF35E69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33E92-91FC-4AC2-A491-7CDAE46BA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69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9A3A-FF3E-4E5F-936A-1A21CF5E7E7F}" type="datetime1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8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DFC-BA0C-48D0-A8FC-3082EE917024}" type="datetime1">
              <a:rPr lang="en-US" smtClean="0"/>
              <a:t>10-Dec-17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9265-10A3-4A7C-BD4A-43F0A51DDA2E}" type="datetime1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9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5260-9A90-4449-B0FF-1B77E61A601F}" type="datetime1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796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F79A-C507-42D9-8D2C-A7D292DFCE17}" type="datetime1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093F-8EC7-4F1D-8E57-22EFF7781E47}" type="datetime1">
              <a:rPr lang="en-US" smtClean="0"/>
              <a:t>10-Dec-17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FEF0-467C-4A9C-A8B9-AFB5C963489E}" type="datetime1">
              <a:rPr lang="en-US" smtClean="0"/>
              <a:t>10-Dec-17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0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28A7-34A6-4680-8C8B-03B9BB07B6E7}" type="datetime1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7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AAAC-5A0D-428B-8D9E-ED025DE02BD9}" type="datetime1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1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807C-BE9C-479E-96E2-B1B003E4BA5F}" type="datetime1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0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B6D-ABF5-4E46-BC4B-90189C8C92C4}" type="datetime1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4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A02F-D32D-4506-8972-1AB77C5BA620}" type="datetime1">
              <a:rPr lang="en-US" smtClean="0"/>
              <a:t>10-Dec-17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6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F152-0874-446B-9C9E-A7D791475AF1}" type="datetime1">
              <a:rPr lang="en-US" smtClean="0"/>
              <a:t>10-Dec-17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B4C0-285D-46D1-AD53-325C1AC34CD6}" type="datetime1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1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CD8F-A71C-40C1-B1D2-2E9FD0185874}" type="datetime1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2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6B90-23E0-4767-96BF-3670F576E644}" type="datetime1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7206-6664-48FE-9D76-2F5DB00BFDA1}" type="datetime1">
              <a:rPr lang="en-US" smtClean="0"/>
              <a:t>10-Dec-17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B73CC3-45EC-4427-8B78-B808B94FC410}" type="datetime1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49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5F24-CC5C-4275-987C-8ABB0962F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Automatic Speaker Recognition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68B6-D15D-4C7F-B5B3-5591BD64A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Matz Radloff – Seminar „Aktuelle Themen der Audiosignalverarbeitung“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6C79D-98C7-4A7B-AAD0-8EE2D862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0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967D-A03F-4A13-A6CD-DDEEE538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FA7E-4DF5-495F-B779-115B46B51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 Use Cases</a:t>
            </a:r>
          </a:p>
          <a:p>
            <a:r>
              <a:rPr lang="de-DE" dirty="0"/>
              <a:t>2 Challenges</a:t>
            </a:r>
          </a:p>
          <a:p>
            <a:r>
              <a:rPr lang="de-DE" dirty="0"/>
              <a:t>3 Human vs. Machine</a:t>
            </a:r>
          </a:p>
          <a:p>
            <a:r>
              <a:rPr lang="de-DE"/>
              <a:t>4 NN-based peaker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523D1-FA15-469D-87F5-19952414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11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Props1.xml><?xml version="1.0" encoding="utf-8"?>
<ds:datastoreItem xmlns:ds="http://schemas.openxmlformats.org/officeDocument/2006/customXml" ds:itemID="{EE725631-7F3E-4777-A9B5-9EB3167A2F5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29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Automatic Speaker Recognition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Matz Radloff</dc:creator>
  <cp:lastModifiedBy>Matz Radloff</cp:lastModifiedBy>
  <cp:revision>4</cp:revision>
  <dcterms:created xsi:type="dcterms:W3CDTF">2017-12-10T13:06:43Z</dcterms:created>
  <dcterms:modified xsi:type="dcterms:W3CDTF">2017-12-10T15:04:16Z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\\srvbox\super raid\uni\DSA.pptx</vt:lpwstr>
  </property>
</Properties>
</file>