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3f69b158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3f69b158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8d7463e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8d7463e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3f69b158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3f69b158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d62ce1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d62ce1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3f69b158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3f69b158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3f69b158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3f69b158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69974d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69974d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3f69b158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3f69b158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9217a94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9217a94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3f69b158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3f69b158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timestocome/DeepLearning-Talk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apers.nips.cc/paper/5423-generative-adversarial-nets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aperswithcod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timestocome/DeepLearning-Talks/tree/master/GAN%20Talk" TargetMode="External"/><Relationship Id="rId4" Type="http://schemas.openxmlformats.org/officeDocument/2006/relationships/hyperlink" Target="https://worldmodels.github.io/" TargetMode="External"/><Relationship Id="rId5" Type="http://schemas.openxmlformats.org/officeDocument/2006/relationships/hyperlink" Target="https://github.com/nightrome/really-awesome-gan" TargetMode="External"/><Relationship Id="rId6" Type="http://schemas.openxmlformats.org/officeDocument/2006/relationships/hyperlink" Target="https://github.com/eriklindernoren/Keras-GAN" TargetMode="External"/><Relationship Id="rId7" Type="http://schemas.openxmlformats.org/officeDocument/2006/relationships/hyperlink" Target="https://github.com/shinseung428/gan_num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https://github.com/timestocome/DeepLearning-Talks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49300"/>
            <a:ext cx="8520600" cy="3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Generative Adversarial Nets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https://papers.nips.cc/paper/5423-generative-adversarial-nets.pdf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Books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111111"/>
                </a:solidFill>
                <a:highlight>
                  <a:srgbClr val="FFFFFF"/>
                </a:highlight>
              </a:rPr>
              <a:t>Generative Deep Learning: Teaching Machines to Paint, Write, Compose, and Play (O'Reilly)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111111"/>
                </a:solidFill>
                <a:highlight>
                  <a:srgbClr val="FFFFFF"/>
                </a:highlight>
              </a:rPr>
              <a:t>GANs in Action ( Manning)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	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Papers with Code: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https://paperswithcode.com</a:t>
            </a: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Compression, noise removal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 space, Latent Space, Bottleneck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need not be labeled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still used internally in complex GANS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… and other neural networds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675" y="1428975"/>
            <a:ext cx="4474076" cy="309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Space, Z space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continuous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be mapped onto data but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poorly grouped, can't create similar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144" y="1684200"/>
            <a:ext cx="3606376" cy="27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Auto Encoders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Continuous Z Space, learns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Binary Cross Entropy + KL Divergence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Similar data grouped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create similar data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VanGogh is it?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is this measured?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428" y="1969025"/>
            <a:ext cx="3654276" cy="282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3213" y="1143100"/>
            <a:ext cx="296227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Discriminator ( Critic ) determines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Generator can be used to create new data ( medical imaging 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gan&quot;"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600" y="2016150"/>
            <a:ext cx="5619751" cy="2610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GANs	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batch: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take a random real example, and generated fake and classify them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compute error and update Discriminator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take random noise and create fake example for Discriminator to classify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compute error and update Generator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 Supervised GAN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used with partially labeled data ( Kannada/MNIST 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 different distribution btwn train/test/val data, used only 4k labeled images of 40k, 81% accuracy)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175" y="2379300"/>
            <a:ext cx="4030199" cy="25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remember	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cost function has led to big breakthroughs in ML (GANS, RL)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Compound cost functions are difficult to train (mode collapse - mae)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None of the above can be a useful class ( image recognition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Networks can be designed to label data, or augment 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61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 Supervised GAN </a:t>
            </a:r>
            <a:r>
              <a:rPr lang="en"/>
              <a:t>Kannada code</a:t>
            </a:r>
            <a:r>
              <a:rPr lang="en" sz="1700"/>
              <a:t> </a:t>
            </a:r>
            <a:r>
              <a:rPr lang="en" sz="1700" u="sng">
                <a:solidFill>
                  <a:schemeClr val="accent5"/>
                </a:solidFill>
                <a:hlinkClick r:id="rId3"/>
              </a:rPr>
              <a:t>https://github.com/timestocome/DeepLearning-Talks/tree/master/GAN%20Talk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RL GANs    —- World Models 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https://worldmodels.github.io/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Really Awesome GAN resources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https://github.com/nightrome/really-awesome-gan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Keras GANs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https://github.com/eriklindernoren/Keras-GAN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Numpy GAN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https://github.com/shinseung428/gan_numpy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