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f69b158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f69b158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d62ce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d62ce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f69b158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f69b158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f69b158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f69b158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3f69b158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3f69b158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f69b158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f69b158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f69b158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3f69b158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imestocome/DeepLearning-Tal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orldmodels.github.io/" TargetMode="External"/><Relationship Id="rId4" Type="http://schemas.openxmlformats.org/officeDocument/2006/relationships/hyperlink" Target="https://github.com/nightrome/really-awesome-gan" TargetMode="External"/><Relationship Id="rId5" Type="http://schemas.openxmlformats.org/officeDocument/2006/relationships/hyperlink" Target="https://github.com/eriklindernoren/Keras-GAN" TargetMode="External"/><Relationship Id="rId6" Type="http://schemas.openxmlformats.org/officeDocument/2006/relationships/hyperlink" Target="https://github.com/shinseung428/gan_numpy" TargetMode="External"/><Relationship Id="rId7" Type="http://schemas.openxmlformats.org/officeDocument/2006/relationships/hyperlink" Target="https://github.com/timestocome/Kaggle/tree/master/SemiSupervised%20GAN%20Kannada%20MNIS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apers.nips.cc/paper/5423-generative-adversarial-net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https://github.com/timestocome/DeepLearning-Talks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Compression, noise removal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 space, Latent Space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475" y="1428975"/>
            <a:ext cx="4474076" cy="30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Space, Z space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continuous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mapped onto data but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poorly grouped, can't create similar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144" y="1684200"/>
            <a:ext cx="3606376" cy="27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 Encoders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 Z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AE Cost function + KL Divergence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data grouped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create similar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clear way to measure how similar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VanGogh is it?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28" y="1740425"/>
            <a:ext cx="3654276" cy="282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988" y="2676675"/>
            <a:ext cx="29622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Discriminator ( Critic ) determines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Generator can be used to create new data ( medical imaging 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gan&quot;"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00" y="2016150"/>
            <a:ext cx="5619751" cy="261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 Supervised GAN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used with partially labeled data ( Kannada/MNIST 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 different distribution btwn train/test/val data, used only 4k labeled images of 40k, 81% accuracy)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75" y="2379300"/>
            <a:ext cx="4030199" cy="25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6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RL GANs    —- World Models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https://worldmodels.github.io/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Really Awesome GAN resources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https://github.com/nightrome/really-awesome-gan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Keras GANs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https://github.com/eriklindernoren/Keras-GAN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Numpy GAN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https://github.com/shinseung428/gan_numpy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Kannada code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https://github.com/timestocome/Kaggle/tree/master/SemiSupervised%20GAN%20Kannada%20MNIST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49300"/>
            <a:ext cx="85206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Generative Adversarial Nets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https://papers.nips.cc/paper/5423-generative-adversarial-nets.pdf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Generative Deep Learning: Teaching Machines to Paint, Write, Compose, and Play (O'Reilly)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GANs in Action ( Manning)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