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imestocome/Pandas-demos" TargetMode="External"/><Relationship Id="rId4" Type="http://schemas.openxmlformats.org/officeDocument/2006/relationships/hyperlink" Target="https://github.com/timestocome/StockMarket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s://www.continuum.io/downloa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Data Analysis Library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features	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data['newFeature'] = data['otherFeature'] *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features using functions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get_title(name):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title = re.search(' ([A-Za-z]+)\.', name)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if title: return title.group(1))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else: return 'None'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data['Title'] = data['Name'].apply(get_title)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several data files	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= pandas.read_csv('gold.csv')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silver = pandas.read_csv('silver.csv')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metals = pandas.concat([gold, silver], keys='date')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also use basic sql commands for joins, merges etc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	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https://github.com/timestocome/Pandas-demos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DateMatching: Download several stock market indicators and create a dataframe matching up the dates for each and filling in missing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Titanic: Read in data for Titanic problem, clean it up, break categories into one hot vectors, parse names into titles only for use as categorical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https://github.com/timestocome/StockMarketData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Cleanup downloaded stock indexes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800250" y="7810975"/>
            <a:ext cx="6735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in 2008 Open sourced 2009	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AQR Capital Management a global investment firm to handle high performance quantitative analysis of financial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http://pandas.pydata.org/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also included in Anaconda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https://www.continuum.io/downloads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Pandas?	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fast, handles all the common data file formats, built in statistical tools are great but are being shifted to the stats library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Automatic data alignment, add in missing dates,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merge and combine datasets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saved cleaned datasets to disk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Saved datasets can be imported into your favorite tools for data processing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data structures	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-&gt; 1D series, usually time, can use other indexes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DataFrame -&gt; 2D rows as records, columns as features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Panel -&gt; 3D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Tools		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can read and write: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CSV, HTML, Excel, HDF5, Feature, Msgpack, Stata, SAS, Pickle, SQL, Google Big Query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read file into dataframe or series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= pandas.read_csv("fileName.csv")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basic description of data	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AFAFA"/>
                </a:highlight>
              </a:rPr>
              <a:t>s = pd.Series([1, 2, 3])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s.describe()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count    3.0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mean     2.0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std      1.0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min      1.0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25%      1.5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50%      2.0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75%      2.5</a:t>
            </a:r>
            <a:br>
              <a:rPr lang="en">
                <a:highlight>
                  <a:srgbClr val="FAFAFA"/>
                </a:highlight>
              </a:rPr>
            </a:br>
            <a:r>
              <a:rPr lang="en">
                <a:highlight>
                  <a:srgbClr val="FAFAFA"/>
                </a:highlight>
              </a:rPr>
              <a:t>max      3.0</a:t>
            </a:r>
            <a:endParaRPr>
              <a:highlight>
                <a:srgbClr val="FAFAFA"/>
              </a:highlight>
            </a:endParaRPr>
          </a:p>
          <a:p>
            <a:pPr indent="0" lvl="0" mar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missing data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count, delete rows with NaN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= data.dropna()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Fill in NaN with interpolation, mean, backward and forward values, custom calculations using .apply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data['bonds'] = data['bonds'].interpolate()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Missing Dates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reindex time series that are missing dates: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backward fill - missing business days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data['gdp'] = data['gdp'].resample("B").bfill()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be grouped for calculations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create new dataframe with data mean by month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month_totals = data.resample('M').mean()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create array with count of males and females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total_by_sex = data.groupby('Sex').count()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can use multiple columns (features)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total_by_age_sex = data.groupby(['Age', 'Sex']).count()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