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f69b158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f69b158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f69b158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f69b158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f69b158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f69b158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f69b158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f69b158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f69b158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f69b158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f69b158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f69b158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orldmodels.github.io/" TargetMode="External"/><Relationship Id="rId4" Type="http://schemas.openxmlformats.org/officeDocument/2006/relationships/hyperlink" Target="https://github.com/nightrome/really-awesome-gan" TargetMode="External"/><Relationship Id="rId5" Type="http://schemas.openxmlformats.org/officeDocument/2006/relationships/hyperlink" Target="https://github.com/eriklindernoren/Keras-GAN" TargetMode="External"/><Relationship Id="rId6" Type="http://schemas.openxmlformats.org/officeDocument/2006/relationships/hyperlink" Target="https://github.com/shinseung428/gan_numpy" TargetMode="External"/><Relationship Id="rId7" Type="http://schemas.openxmlformats.org/officeDocument/2006/relationships/hyperlink" Target="https://github.com/timestocome/Kaggle/tree/master/SemiSupervised%20GAN%20Kannada%20MNI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pers.nips.cc/paper/5423-generative-adversarial-net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https://github.com/timestocome/DeepLearning-Talks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Compression, noise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 space, Latent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continuous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475" y="1428975"/>
            <a:ext cx="4474076" cy="30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 Encoders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Z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AE Cost function + KL Divergence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obvious way to measure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8" y="1740425"/>
            <a:ext cx="3654276" cy="28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988" y="3057675"/>
            <a:ext cx="2962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Discriminator ( Critic ) determines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can be used to create new data ( medical imaging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an&quot;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00" y="2016150"/>
            <a:ext cx="5619751" cy="261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 Supervised GAN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used with partially labeled data ( Kannada/MNIST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 different distribution btwn train/test/val data, used only 4k labeled images of 40k, 81%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379300"/>
            <a:ext cx="4030199" cy="25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6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RL GANs    —- World Models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https://worldmodels.github.io/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Awesome GAN resources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https://github.com/nightrome/really-awesome-gan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GANs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https://github.com/eriklindernoren/Keras-GAN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 GAN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https://github.com/shinseung428/gan_numpy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Kannada code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https://github.com/timestocome/Kaggle/tree/master/SemiSupervised%20GAN%20Kannada%20MNIST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49300"/>
            <a:ext cx="8520600" cy="3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Adversarial Nets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https://papers.nips.cc/paper/5423-generative-adversarial-nets.pdf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Generative Deep Learning: Teaching Machines to Paint, Write, Compose, and Play (O'Reilly)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GANs in Action ( Manning)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