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7981E-8DF7-31A7-6C2F-77B92ABE5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8B4EC4-F6D5-7BC7-7BA9-474134A46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076B3-C677-39F4-A94C-9BFC11950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F660-1EBB-3E43-86AD-0A89B65F2020}" type="datetimeFigureOut">
              <a:rPr lang="en-US" smtClean="0"/>
              <a:t>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22879-1A2E-4ADA-418B-DCA570A5D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FD476-BB63-7113-FB40-8D3A1B3C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DD6-DBBC-6846-8FCD-7D30BF5F2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6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3E2D7-E8C4-691F-C0F2-C33B3991F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EC95F0-C9D3-C6AC-9DA5-0CFFFDD19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B5D20-A3B6-72CE-9F3B-098CE0D54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F660-1EBB-3E43-86AD-0A89B65F2020}" type="datetimeFigureOut">
              <a:rPr lang="en-US" smtClean="0"/>
              <a:t>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37B7A-D3D0-EB6D-A584-E58703B46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D6E5B-957C-206F-333F-1ACF8F69D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DD6-DBBC-6846-8FCD-7D30BF5F2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1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2B9BE5-AC29-8E30-E509-3E2F9F4F8A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F70BC8-EC41-3A02-646B-4377756FC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20BAE-AB46-5AD7-755E-69A54E436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F660-1EBB-3E43-86AD-0A89B65F2020}" type="datetimeFigureOut">
              <a:rPr lang="en-US" smtClean="0"/>
              <a:t>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FAAA6-E09C-6CDA-C671-8D10DCBA2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5E058-B2EC-2D9E-F2AE-2B64C826F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DD6-DBBC-6846-8FCD-7D30BF5F2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44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7CC50-6197-5949-A013-6F6E7FD35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42525-8446-3FCC-555F-77364F3E2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39BBA-A173-6219-A3FD-0101BCAED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F660-1EBB-3E43-86AD-0A89B65F2020}" type="datetimeFigureOut">
              <a:rPr lang="en-US" smtClean="0"/>
              <a:t>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96AD7-6C33-CB46-6A20-A691BAE2A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B61E3-1F5A-7AD6-1ADB-70030B59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DD6-DBBC-6846-8FCD-7D30BF5F2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94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226CE-7CFA-2976-8BBE-B2391215F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3E182-D8A7-4BC8-1C83-443ED5D9A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9672C-6889-7AAA-6651-F5A13537B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F660-1EBB-3E43-86AD-0A89B65F2020}" type="datetimeFigureOut">
              <a:rPr lang="en-US" smtClean="0"/>
              <a:t>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4C09A-208F-133A-1BBD-1A4FE54FC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4F038-82B0-E81E-2E77-3E9864D1F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DD6-DBBC-6846-8FCD-7D30BF5F2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45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3C63E-8426-FFB5-D857-BC7A427C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E2309-7C7F-2FB4-E47C-5735EB1FBD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D29281-6B7E-D326-6AB0-4C3926678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366C9-470D-BDBD-7059-89A3E399B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F660-1EBB-3E43-86AD-0A89B65F2020}" type="datetimeFigureOut">
              <a:rPr lang="en-US" smtClean="0"/>
              <a:t>1/27/23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BBC6D-81B1-2B43-1F2C-4074CC406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9DA47-4C71-932F-500E-AB844657D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DD6-DBBC-6846-8FCD-7D30BF5F2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83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2D098-C66D-2C76-AA27-7ECAAF5B7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AE15A-6929-CA4E-7B46-A94898C6B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3050C-857C-309D-FC4C-BBF2214B7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4B7D11-F0B4-19E0-D21F-B9462C0BE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EA758D-639C-D0E9-4D05-B6593E2DB9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7911F2-0F11-EE6A-2181-ECE827C34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F660-1EBB-3E43-86AD-0A89B65F2020}" type="datetimeFigureOut">
              <a:rPr lang="en-US" smtClean="0"/>
              <a:t>1/27/23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918AB4-6BD9-8F34-64FE-BF8D59C41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46F278-4328-0381-BCE3-8CAF55BCE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DD6-DBBC-6846-8FCD-7D30BF5F2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F6772-803D-BCAF-F092-E4CF5AAB9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37AA78-701F-3FDF-B828-E0865A222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F660-1EBB-3E43-86AD-0A89B65F2020}" type="datetimeFigureOut">
              <a:rPr lang="en-US" smtClean="0"/>
              <a:t>1/27/23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FFEC6F-4B5C-8DD9-4D05-8AFA9684B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86D92-65F0-0FDB-E1BA-96E16ECEB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DD6-DBBC-6846-8FCD-7D30BF5F2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5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287E80-B5E4-99DE-F98C-AA930E6AB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F660-1EBB-3E43-86AD-0A89B65F2020}" type="datetimeFigureOut">
              <a:rPr lang="en-US" smtClean="0"/>
              <a:t>1/27/23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ABBA93-C5D2-26C3-7CFE-FFD949703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3689B-AD9E-BB0C-A131-B7D114875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DD6-DBBC-6846-8FCD-7D30BF5F2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24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D428E-B624-A3C8-BDC9-281794079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7A247-E1AE-90CF-F3E8-FECD7B54F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32EEBC-DE32-3EF7-1D10-CF64A9604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121E5-B9F7-DE73-6AC9-63BEE9A7B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F660-1EBB-3E43-86AD-0A89B65F2020}" type="datetimeFigureOut">
              <a:rPr lang="en-US" smtClean="0"/>
              <a:t>1/27/23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36B4E-323E-9E46-109A-97F4F7F4B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5F62A-19F9-9163-173F-3EFB58672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DD6-DBBC-6846-8FCD-7D30BF5F2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18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AE4E9-4F11-B277-1FA7-E447F532B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D98AF3-63FA-7342-3A39-377AAADEF9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7C2FE-DBE3-982C-4AB5-1ADA8CCB5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0DFB7-E8E2-4DF1-3FEA-D4FB04042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F660-1EBB-3E43-86AD-0A89B65F2020}" type="datetimeFigureOut">
              <a:rPr lang="en-US" smtClean="0"/>
              <a:t>1/27/23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65131-B2E4-C66D-C649-919A0D571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C21A1-85E3-DC88-AFC5-E664ECD96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DD6-DBBC-6846-8FCD-7D30BF5F2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43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A8297B-FFC1-C9DF-5DF0-7D883C10D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F0091-D2C2-05E6-7AA8-7146A6A2F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87E69-85E4-7C8D-185A-95CDD95C88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4F660-1EBB-3E43-86AD-0A89B65F2020}" type="datetimeFigureOut">
              <a:rPr lang="en-US" smtClean="0"/>
              <a:t>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B3C2D-34D2-F32B-5432-C910367D52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E671C-1BB1-7DB2-A47E-167197620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BBDD6-DBBC-6846-8FCD-7D30BF5F2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EF18C0B-9B60-C363-8FED-256A90A3DF78}"/>
              </a:ext>
            </a:extLst>
          </p:cNvPr>
          <p:cNvGrpSpPr/>
          <p:nvPr/>
        </p:nvGrpSpPr>
        <p:grpSpPr>
          <a:xfrm>
            <a:off x="1724341" y="825532"/>
            <a:ext cx="8743316" cy="5206936"/>
            <a:chOff x="1724341" y="825532"/>
            <a:chExt cx="8743316" cy="520693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58F3A40-B343-6B3E-892B-58059E600EFB}"/>
                </a:ext>
              </a:extLst>
            </p:cNvPr>
            <p:cNvGrpSpPr/>
            <p:nvPr/>
          </p:nvGrpSpPr>
          <p:grpSpPr>
            <a:xfrm>
              <a:off x="1724342" y="825532"/>
              <a:ext cx="8743315" cy="5206936"/>
              <a:chOff x="638122" y="1957026"/>
              <a:chExt cx="6652869" cy="3962006"/>
            </a:xfrm>
          </p:grpSpPr>
          <p:pic>
            <p:nvPicPr>
              <p:cNvPr id="6" name="Picture 2" descr="Madison Wisconsin Map - GIS Geography">
                <a:extLst>
                  <a:ext uri="{FF2B5EF4-FFF2-40B4-BE49-F238E27FC236}">
                    <a16:creationId xmlns:a16="http://schemas.microsoft.com/office/drawing/2014/main" id="{9936EE10-EE34-5D91-5BF9-CE602A81D8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8122" y="1957026"/>
                <a:ext cx="6652869" cy="39620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A80B024-AA22-C1C4-7AFE-A0A079AAB23E}"/>
                  </a:ext>
                </a:extLst>
              </p:cNvPr>
              <p:cNvSpPr/>
              <p:nvPr/>
            </p:nvSpPr>
            <p:spPr>
              <a:xfrm>
                <a:off x="638122" y="1957026"/>
                <a:ext cx="6652869" cy="3962006"/>
              </a:xfrm>
              <a:prstGeom prst="rect">
                <a:avLst/>
              </a:prstGeom>
              <a:solidFill>
                <a:schemeClr val="accent4">
                  <a:alpha val="38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pic>
            <p:nvPicPr>
              <p:cNvPr id="8" name="Graphic 7" descr="Car with solid fill">
                <a:extLst>
                  <a:ext uri="{FF2B5EF4-FFF2-40B4-BE49-F238E27FC236}">
                    <a16:creationId xmlns:a16="http://schemas.microsoft.com/office/drawing/2014/main" id="{992F177A-3722-425D-DE82-6B45D83C95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384394" y="3451941"/>
                <a:ext cx="358947" cy="358947"/>
              </a:xfrm>
              <a:prstGeom prst="rect">
                <a:avLst/>
              </a:prstGeom>
            </p:spPr>
          </p:pic>
          <p:pic>
            <p:nvPicPr>
              <p:cNvPr id="9" name="Graphic 8" descr="Marker with solid fill">
                <a:extLst>
                  <a:ext uri="{FF2B5EF4-FFF2-40B4-BE49-F238E27FC236}">
                    <a16:creationId xmlns:a16="http://schemas.microsoft.com/office/drawing/2014/main" id="{92756C95-804E-4438-E8AD-69B18505B8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466117" y="3192955"/>
                <a:ext cx="376673" cy="376673"/>
              </a:xfrm>
              <a:prstGeom prst="rect">
                <a:avLst/>
              </a:prstGeom>
            </p:spPr>
          </p:pic>
          <p:pic>
            <p:nvPicPr>
              <p:cNvPr id="12" name="Graphic 11" descr="Marker with solid fill">
                <a:extLst>
                  <a:ext uri="{FF2B5EF4-FFF2-40B4-BE49-F238E27FC236}">
                    <a16:creationId xmlns:a16="http://schemas.microsoft.com/office/drawing/2014/main" id="{585A438C-2C00-12F7-8A7D-AD7628EC6E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272301" y="4534775"/>
                <a:ext cx="376673" cy="376673"/>
              </a:xfrm>
              <a:prstGeom prst="rect">
                <a:avLst/>
              </a:prstGeom>
            </p:spPr>
          </p:pic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2136E87-F1D0-D42C-4AF9-764766E70349}"/>
                </a:ext>
              </a:extLst>
            </p:cNvPr>
            <p:cNvCxnSpPr/>
            <p:nvPr/>
          </p:nvCxnSpPr>
          <p:spPr>
            <a:xfrm>
              <a:off x="1724342" y="3298979"/>
              <a:ext cx="8743315" cy="0"/>
            </a:xfrm>
            <a:prstGeom prst="line">
              <a:avLst/>
            </a:prstGeom>
            <a:ln w="635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1A7DF01-0584-7736-87F1-63134D04975E}"/>
                </a:ext>
              </a:extLst>
            </p:cNvPr>
            <p:cNvCxnSpPr/>
            <p:nvPr/>
          </p:nvCxnSpPr>
          <p:spPr>
            <a:xfrm>
              <a:off x="1724341" y="2017995"/>
              <a:ext cx="8743315" cy="0"/>
            </a:xfrm>
            <a:prstGeom prst="line">
              <a:avLst/>
            </a:prstGeom>
            <a:ln w="635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DE8D004-BB1E-2630-9A69-F59895EDB611}"/>
                </a:ext>
              </a:extLst>
            </p:cNvPr>
            <p:cNvCxnSpPr/>
            <p:nvPr/>
          </p:nvCxnSpPr>
          <p:spPr>
            <a:xfrm>
              <a:off x="1724341" y="4699771"/>
              <a:ext cx="8743315" cy="0"/>
            </a:xfrm>
            <a:prstGeom prst="line">
              <a:avLst/>
            </a:prstGeom>
            <a:ln w="635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5AB9DBB-D847-F1A0-6711-88451CCE7A3F}"/>
                </a:ext>
              </a:extLst>
            </p:cNvPr>
            <p:cNvCxnSpPr>
              <a:cxnSpLocks/>
              <a:stCxn id="7" idx="2"/>
              <a:endCxn id="7" idx="0"/>
            </p:cNvCxnSpPr>
            <p:nvPr/>
          </p:nvCxnSpPr>
          <p:spPr>
            <a:xfrm flipV="1">
              <a:off x="6096000" y="825532"/>
              <a:ext cx="0" cy="5206936"/>
            </a:xfrm>
            <a:prstGeom prst="line">
              <a:avLst/>
            </a:prstGeom>
            <a:ln w="635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ABC55CD-5CB3-D9CD-AA2E-368172860C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1190" y="825532"/>
              <a:ext cx="0" cy="5206936"/>
            </a:xfrm>
            <a:prstGeom prst="line">
              <a:avLst/>
            </a:prstGeom>
            <a:ln w="635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D11B428-7392-B299-5152-76F5EE8941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72617" y="825532"/>
              <a:ext cx="0" cy="5206936"/>
            </a:xfrm>
            <a:prstGeom prst="line">
              <a:avLst/>
            </a:prstGeom>
            <a:ln w="635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6584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ZHENGWEI TONG</dc:creator>
  <cp:lastModifiedBy>ZHENGWEI TONG</cp:lastModifiedBy>
  <cp:revision>1</cp:revision>
  <dcterms:created xsi:type="dcterms:W3CDTF">2023-01-27T18:41:21Z</dcterms:created>
  <dcterms:modified xsi:type="dcterms:W3CDTF">2023-01-28T05:58:36Z</dcterms:modified>
</cp:coreProperties>
</file>