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8.png" ContentType="image/png"/>
  <Override PartName="/ppt/media/image10.png" ContentType="image/png"/>
  <Override PartName="/ppt/media/image12.png" ContentType="image/png"/>
  <Override PartName="/ppt/media/image21.png" ContentType="image/png"/>
  <Override PartName="/ppt/media/image30.png" ContentType="image/png"/>
  <Override PartName="/ppt/media/image11.jpeg" ContentType="image/jpeg"/>
  <Override PartName="/ppt/media/image22.jpeg" ContentType="image/jpeg"/>
  <Override PartName="/ppt/media/image14.png" ContentType="image/png"/>
  <Override PartName="/ppt/media/image23.png" ContentType="image/png"/>
  <Override PartName="/ppt/media/image32.png" ContentType="image/png"/>
  <Override PartName="/ppt/media/image41.png" ContentType="image/png"/>
  <Override PartName="/ppt/media/image16.png" ContentType="image/png"/>
  <Override PartName="/ppt/media/image50.png" ContentType="image/png"/>
  <Override PartName="/ppt/media/image25.png" ContentType="image/png"/>
  <Override PartName="/ppt/media/image34.png" ContentType="image/png"/>
  <Override PartName="/ppt/media/image18.png" ContentType="image/png"/>
  <Override PartName="/ppt/media/image27.png" ContentType="image/png"/>
  <Override PartName="/ppt/media/image36.png" ContentType="image/png"/>
  <Override PartName="/ppt/media/image45.png" ContentType="image/png"/>
  <Override PartName="/ppt/media/image1.png" ContentType="image/png"/>
  <Override PartName="/ppt/media/image29.png" ContentType="image/png"/>
  <Override PartName="/ppt/media/image38.png" ContentType="image/png"/>
  <Override PartName="/ppt/media/image47.png" ContentType="image/png"/>
  <Override PartName="/ppt/media/image43.jpeg" ContentType="image/jpeg"/>
  <Override PartName="/ppt/media/image49.png" ContentType="image/png"/>
  <Override PartName="/ppt/media/image5.png" ContentType="image/png"/>
  <Override PartName="/ppt/media/image7.png" ContentType="image/png"/>
  <Override PartName="/ppt/media/image9.png" ContentType="image/png"/>
  <Override PartName="/ppt/media/image20.png" ContentType="image/png"/>
  <Override PartName="/ppt/media/image13.png" ContentType="image/png"/>
  <Override PartName="/ppt/media/image31.png" ContentType="image/png"/>
  <Override PartName="/ppt/media/image15.png" ContentType="image/png"/>
  <Override PartName="/ppt/media/image24.png" ContentType="image/png"/>
  <Override PartName="/ppt/media/image33.png" ContentType="image/png"/>
  <Override PartName="/ppt/media/image42.png" ContentType="image/png"/>
  <Override PartName="/ppt/media/image40.jpeg" ContentType="image/jpeg"/>
  <Override PartName="/ppt/media/image17.png" ContentType="image/png"/>
  <Override PartName="/ppt/media/image26.png" ContentType="image/png"/>
  <Override PartName="/ppt/media/image35.png" ContentType="image/png"/>
  <Override PartName="/ppt/media/image44.png" ContentType="image/png"/>
  <Override PartName="/ppt/media/image19.png" ContentType="image/png"/>
  <Override PartName="/ppt/media/image3.jpeg" ContentType="image/jpeg"/>
  <Override PartName="/ppt/media/image28.png" ContentType="image/png"/>
  <Override PartName="/ppt/media/image37.png" ContentType="image/png"/>
  <Override PartName="/ppt/media/image46.png" ContentType="image/png"/>
  <Override PartName="/ppt/media/image2.png" ContentType="image/png"/>
  <Override PartName="/ppt/media/image39.png" ContentType="image/png"/>
  <Override PartName="/ppt/media/image48.png" ContentType="image/png"/>
  <Override PartName="/ppt/media/image4.png" ContentType="image/png"/>
  <Override PartName="/ppt/media/image6.png" ContentType="image/png"/>
  <Override PartName="/ppt/slideLayouts/slideLayout33.xml" ContentType="application/vnd.openxmlformats-officedocument.presentationml.slideLayout+xml"/>
  <Override PartName="/ppt/slideLayouts/slideLayout70.xml" ContentType="application/vnd.openxmlformats-officedocument.presentationml.slideLayout+xml"/>
  <Override PartName="/ppt/slideLayouts/slideLayout7.xml" ContentType="application/vnd.openxmlformats-officedocument.presentationml.slideLayout+xml"/>
  <Override PartName="/ppt/slideLayouts/slideLayout77.xml" ContentType="application/vnd.openxmlformats-officedocument.presentationml.slideLayout+xml"/>
  <Override PartName="/ppt/slideLayouts/slideLayout41.xml" ContentType="application/vnd.openxmlformats-officedocument.presentationml.slideLayout+xml"/>
  <Override PartName="/ppt/slideLayouts/slideLayout48.xml" ContentType="application/vnd.openxmlformats-officedocument.presentationml.slideLayout+xml"/>
  <Override PartName="/ppt/slideLayouts/slideLayout85.xml" ContentType="application/vnd.openxmlformats-officedocument.presentationml.slideLayout+xml"/>
  <Override PartName="/ppt/slideLayouts/slideLayout12.xml" ContentType="application/vnd.openxmlformats-officedocument.presentationml.slideLayout+xml"/>
  <Override PartName="/ppt/slideLayouts/slideLayout19.xml" ContentType="application/vnd.openxmlformats-officedocument.presentationml.slideLayout+xml"/>
  <Override PartName="/ppt/slideLayouts/slideLayout56.xml" ContentType="application/vnd.openxmlformats-officedocument.presentationml.slideLayout+xml"/>
  <Override PartName="/ppt/slideLayouts/slideLayout93.xml" ContentType="application/vnd.openxmlformats-officedocument.presentationml.slideLayout+xml"/>
  <Override PartName="/ppt/slideLayouts/slideLayout20.xml" ContentType="application/vnd.openxmlformats-officedocument.presentationml.slideLayout+xml"/>
  <Override PartName="/ppt/slideLayouts/slideLayout27.xml" ContentType="application/vnd.openxmlformats-officedocument.presentationml.slideLayout+xml"/>
  <Override PartName="/ppt/slideLayouts/slideLayout64.xml" ContentType="application/vnd.openxmlformats-officedocument.presentationml.slideLayout+xml"/>
  <Override PartName="/ppt/slideLayouts/slideLayout35.xml" ContentType="application/vnd.openxmlformats-officedocument.presentationml.slideLayout+xml"/>
  <Override PartName="/ppt/slideLayouts/slideLayout2.xml" ContentType="application/vnd.openxmlformats-officedocument.presentationml.slideLayout+xml"/>
  <Override PartName="/ppt/slideLayouts/slideLayout72.xml" ContentType="application/vnd.openxmlformats-officedocument.presentationml.slideLayout+xml"/>
  <Override PartName="/ppt/slideLayouts/slideLayout9.xml" ContentType="application/vnd.openxmlformats-officedocument.presentationml.slideLayout+xml"/>
  <Override PartName="/ppt/slideLayouts/slideLayout79.xml" ContentType="application/vnd.openxmlformats-officedocument.presentationml.slideLayout+xml"/>
  <Override PartName="/ppt/slideLayouts/slideLayout43.xml" ContentType="application/vnd.openxmlformats-officedocument.presentationml.slideLayout+xml"/>
  <Override PartName="/ppt/slideLayouts/slideLayout80.xml" ContentType="application/vnd.openxmlformats-officedocument.presentationml.slideLayout+xml"/>
  <Override PartName="/ppt/slideLayouts/slideLayout87.xml" ContentType="application/vnd.openxmlformats-officedocument.presentationml.slideLayout+xml"/>
  <Override PartName="/ppt/slideLayouts/slideLayout14.xml" ContentType="application/vnd.openxmlformats-officedocument.presentationml.slideLayout+xml"/>
  <Override PartName="/ppt/slideLayouts/slideLayout51.xml" ContentType="application/vnd.openxmlformats-officedocument.presentationml.slideLayout+xml"/>
  <Override PartName="/ppt/slideLayouts/slideLayout58.xml" ContentType="application/vnd.openxmlformats-officedocument.presentationml.slideLayout+xml"/>
  <Override PartName="/ppt/slideLayouts/slideLayout95.xml" ContentType="application/vnd.openxmlformats-officedocument.presentationml.slideLayout+xml"/>
  <Override PartName="/ppt/slideLayouts/slideLayout22.xml" ContentType="application/vnd.openxmlformats-officedocument.presentationml.slideLayout+xml"/>
  <Override PartName="/ppt/slideLayouts/slideLayout29.xml" ContentType="application/vnd.openxmlformats-officedocument.presentationml.slideLayout+xml"/>
  <Override PartName="/ppt/slideLayouts/slideLayout66.xml" ContentType="application/vnd.openxmlformats-officedocument.presentationml.slideLayout+xml"/>
  <Override PartName="/ppt/slideLayouts/slideLayout30.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74.xml" ContentType="application/vnd.openxmlformats-officedocument.presentationml.slideLayout+xml"/>
  <Override PartName="/ppt/slideLayouts/slideLayout45.xml" ContentType="application/vnd.openxmlformats-officedocument.presentationml.slideLayout+xml"/>
  <Override PartName="/ppt/slideLayouts/slideLayout82.xml" ContentType="application/vnd.openxmlformats-officedocument.presentationml.slideLayout+xml"/>
  <Override PartName="/ppt/slideLayouts/slideLayout89.xml" ContentType="application/vnd.openxmlformats-officedocument.presentationml.slideLayout+xml"/>
  <Override PartName="/ppt/slideLayouts/slideLayout16.xml" ContentType="application/vnd.openxmlformats-officedocument.presentationml.slideLayout+xml"/>
  <Override PartName="/ppt/slideLayouts/slideLayout53.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61.xml" ContentType="application/vnd.openxmlformats-officedocument.presentationml.slideLayout+xml"/>
  <Override PartName="/ppt/slideLayouts/slideLayout68.xml" ContentType="application/vnd.openxmlformats-officedocument.presentationml.slideLayout+xml"/>
  <Override PartName="/ppt/slideLayouts/slideLayout32.xml" ContentType="application/vnd.openxmlformats-officedocument.presentationml.slideLayout+xml"/>
  <Override PartName="/ppt/slideLayouts/slideLayout39.xml" ContentType="application/vnd.openxmlformats-officedocument.presentationml.slideLayout+xml"/>
  <Override PartName="/ppt/slideLayouts/slideLayout6.xml" ContentType="application/vnd.openxmlformats-officedocument.presentationml.slideLayout+xml"/>
  <Override PartName="/ppt/slideLayouts/slideLayout76.xml" ContentType="application/vnd.openxmlformats-officedocument.presentationml.slideLayout+xml"/>
  <Override PartName="/ppt/slideLayouts/slideLayout40.xml" ContentType="application/vnd.openxmlformats-officedocument.presentationml.slideLayout+xml"/>
  <Override PartName="/ppt/slideLayouts/slideLayout47.xml" ContentType="application/vnd.openxmlformats-officedocument.presentationml.slideLayout+xml"/>
  <Override PartName="/ppt/slideLayouts/slideLayout84.xml" ContentType="application/vnd.openxmlformats-officedocument.presentationml.slideLayout+xml"/>
  <Override PartName="/ppt/slideLayouts/slideLayout11.xml" ContentType="application/vnd.openxmlformats-officedocument.presentationml.slideLayout+xml"/>
  <Override PartName="/ppt/slideLayouts/slideLayout18.xml" ContentType="application/vnd.openxmlformats-officedocument.presentationml.slideLayout+xml"/>
  <Override PartName="/ppt/slideLayouts/slideLayout55.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63.xml" ContentType="application/vnd.openxmlformats-officedocument.presentationml.slideLayout+xml"/>
  <Override PartName="/ppt/slideLayouts/slideLayout34.xml" ContentType="application/vnd.openxmlformats-officedocument.presentationml.slideLayout+xml"/>
  <Override PartName="/ppt/slideLayouts/slideLayout1.xml" ContentType="application/vnd.openxmlformats-officedocument.presentationml.slideLayout+xml"/>
  <Override PartName="/ppt/slideLayouts/slideLayout71.xml" ContentType="application/vnd.openxmlformats-officedocument.presentationml.slideLayout+xml"/>
  <Override PartName="/ppt/slideLayouts/slideLayout8.xml" ContentType="application/vnd.openxmlformats-officedocument.presentationml.slideLayout+xml"/>
  <Override PartName="/ppt/slideLayouts/slideLayout78.xml" ContentType="application/vnd.openxmlformats-officedocument.presentationml.slideLayout+xml"/>
  <Override PartName="/ppt/slideLayouts/slideLayout42.xml" ContentType="application/vnd.openxmlformats-officedocument.presentationml.slideLayout+xml"/>
  <Override PartName="/ppt/slideLayouts/slideLayout49.xml" ContentType="application/vnd.openxmlformats-officedocument.presentationml.slideLayout+xml"/>
  <Override PartName="/ppt/slideLayouts/slideLayout86.xml" ContentType="application/vnd.openxmlformats-officedocument.presentationml.slideLayout+xml"/>
  <Override PartName="/ppt/slideLayouts/slideLayout13.xml" ContentType="application/vnd.openxmlformats-officedocument.presentationml.slideLayout+xml"/>
  <Override PartName="/ppt/slideLayouts/slideLayout50.xml" ContentType="application/vnd.openxmlformats-officedocument.presentationml.slideLayout+xml"/>
  <Override PartName="/ppt/slideLayouts/slideLayout57.xml" ContentType="application/vnd.openxmlformats-officedocument.presentationml.slideLayout+xml"/>
  <Override PartName="/ppt/slideLayouts/slideLayout94.xml" ContentType="application/vnd.openxmlformats-officedocument.presentationml.slideLayout+xml"/>
  <Override PartName="/ppt/slideLayouts/slideLayout21.xml" ContentType="application/vnd.openxmlformats-officedocument.presentationml.slideLayout+xml"/>
  <Override PartName="/ppt/slideLayouts/slideLayout28.xml" ContentType="application/vnd.openxmlformats-officedocument.presentationml.slideLayout+xml"/>
  <Override PartName="/ppt/slideLayouts/slideLayout65.xml" ContentType="application/vnd.openxmlformats-officedocument.presentationml.slideLayout+xml"/>
  <Override PartName="/ppt/slideLayouts/slideLayout36.xml" ContentType="application/vnd.openxmlformats-officedocument.presentationml.slideLayout+xml"/>
  <Override PartName="/ppt/slideLayouts/slideLayout3.xml" ContentType="application/vnd.openxmlformats-officedocument.presentationml.slideLayout+xml"/>
  <Override PartName="/ppt/slideLayouts/slideLayout73.xml" ContentType="application/vnd.openxmlformats-officedocument.presentationml.slideLayout+xml"/>
  <Override PartName="/ppt/slideLayouts/slideLayout44.xml" ContentType="application/vnd.openxmlformats-officedocument.presentationml.slideLayout+xml"/>
  <Override PartName="/ppt/slideLayouts/slideLayout81.xml" ContentType="application/vnd.openxmlformats-officedocument.presentationml.slideLayout+xml"/>
  <Override PartName="/ppt/slideLayouts/slideLayout88.xml" ContentType="application/vnd.openxmlformats-officedocument.presentationml.slideLayout+xml"/>
  <Override PartName="/ppt/slideLayouts/slideLayout15.xml" ContentType="application/vnd.openxmlformats-officedocument.presentationml.slideLayout+xml"/>
  <Override PartName="/ppt/slideLayouts/slideLayout52.xml" ContentType="application/vnd.openxmlformats-officedocument.presentationml.slideLayout+xml"/>
  <Override PartName="/ppt/slideLayouts/slideLayout59.xml" ContentType="application/vnd.openxmlformats-officedocument.presentationml.slideLayout+xml"/>
  <Override PartName="/ppt/slideLayouts/slideLayout96.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67.xml" ContentType="application/vnd.openxmlformats-officedocument.presentationml.slideLayout+xml"/>
  <Override PartName="/ppt/slideLayouts/slideLayout31.xml" ContentType="application/vnd.openxmlformats-officedocument.presentationml.slideLayout+xml"/>
  <Override PartName="/ppt/slideLayouts/slideLayout38.xml" ContentType="application/vnd.openxmlformats-officedocument.presentationml.slideLayout+xml"/>
  <Override PartName="/ppt/slideLayouts/slideLayout5.xml" ContentType="application/vnd.openxmlformats-officedocument.presentationml.slideLayout+xml"/>
  <Override PartName="/ppt/slideLayouts/_rels/slideLayout18.xml.rels" ContentType="application/vnd.openxmlformats-package.relationships+xml"/>
  <Override PartName="/ppt/slideLayouts/_rels/slideLayout73.xml.rels" ContentType="application/vnd.openxmlformats-package.relationships+xml"/>
  <Override PartName="/ppt/slideLayouts/_rels/slideLayout21.xml.rels" ContentType="application/vnd.openxmlformats-package.relationships+xml"/>
  <Override PartName="/ppt/slideLayouts/_rels/slideLayout54.xml.rels" ContentType="application/vnd.openxmlformats-package.relationships+xml"/>
  <Override PartName="/ppt/slideLayouts/_rels/slideLayout90.xml.rels" ContentType="application/vnd.openxmlformats-package.relationships+xml"/>
  <Override PartName="/ppt/slideLayouts/_rels/slideLayout5.xml.rels" ContentType="application/vnd.openxmlformats-package.relationships+xml"/>
  <Override PartName="/ppt/slideLayouts/_rels/slideLayout75.xml.rels" ContentType="application/vnd.openxmlformats-package.relationships+xml"/>
  <Override PartName="/ppt/slideLayouts/_rels/slideLayout23.xml.rels" ContentType="application/vnd.openxmlformats-package.relationships+xml"/>
  <Override PartName="/ppt/slideLayouts/_rels/slideLayout56.xml.rels" ContentType="application/vnd.openxmlformats-package.relationships+xml"/>
  <Override PartName="/ppt/slideLayouts/_rels/slideLayout92.xml.rels" ContentType="application/vnd.openxmlformats-package.relationships+xml"/>
  <Override PartName="/ppt/slideLayouts/_rels/slideLayout40.xml.rels" ContentType="application/vnd.openxmlformats-package.relationships+xml"/>
  <Override PartName="/ppt/slideLayouts/_rels/slideLayout25.xml.rels" ContentType="application/vnd.openxmlformats-package.relationships+xml"/>
  <Override PartName="/ppt/slideLayouts/_rels/slideLayout58.xml.rels" ContentType="application/vnd.openxmlformats-package.relationships+xml"/>
  <Override PartName="/ppt/slideLayouts/_rels/slideLayout39.xml.rels" ContentType="application/vnd.openxmlformats-package.relationships+xml"/>
  <Override PartName="/ppt/slideLayouts/_rels/slideLayout61.xml.rels" ContentType="application/vnd.openxmlformats-package.relationships+xml"/>
  <Override PartName="/ppt/slideLayouts/_rels/slideLayout94.xml.rels" ContentType="application/vnd.openxmlformats-package.relationships+xml"/>
  <Override PartName="/ppt/slideLayouts/_rels/slideLayout42.xml.rels" ContentType="application/vnd.openxmlformats-package.relationships+xml"/>
  <Override PartName="/ppt/slideLayouts/_rels/slideLayout63.xml.rels" ContentType="application/vnd.openxmlformats-package.relationships+xml"/>
  <Override PartName="/ppt/slideLayouts/_rels/slideLayout96.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44.xml.rels" ContentType="application/vnd.openxmlformats-package.relationships+xml"/>
  <Override PartName="/ppt/slideLayouts/_rels/slideLayout77.xml.rels" ContentType="application/vnd.openxmlformats-package.relationships+xml"/>
  <Override PartName="/ppt/slideLayouts/_rels/slideLayout80.xml.rels" ContentType="application/vnd.openxmlformats-package.relationships+xml"/>
  <Override PartName="/ppt/slideLayouts/_rels/slideLayout13.xml.rels" ContentType="application/vnd.openxmlformats-package.relationships+xml"/>
  <Override PartName="/ppt/slideLayouts/_rels/slideLayout9.xml.rels" ContentType="application/vnd.openxmlformats-package.relationships+xml"/>
  <Override PartName="/ppt/slideLayouts/_rels/slideLayout46.xml.rels" ContentType="application/vnd.openxmlformats-package.relationships+xml"/>
  <Override PartName="/ppt/slideLayouts/_rels/slideLayout79.xml.rels" ContentType="application/vnd.openxmlformats-package.relationships+xml"/>
  <Override PartName="/ppt/slideLayouts/_rels/slideLayout27.xml.rels" ContentType="application/vnd.openxmlformats-package.relationships+xml"/>
  <Override PartName="/ppt/slideLayouts/_rels/slideLayout82.xml.rels" ContentType="application/vnd.openxmlformats-package.relationships+xml"/>
  <Override PartName="/ppt/slideLayouts/_rels/slideLayout30.xml.rels" ContentType="application/vnd.openxmlformats-package.relationships+xml"/>
  <Override PartName="/ppt/slideLayouts/_rels/slideLayout48.xml.rels" ContentType="application/vnd.openxmlformats-package.relationships+xml"/>
  <Override PartName="/ppt/slideLayouts/_rels/slideLayout29.xml.rels" ContentType="application/vnd.openxmlformats-package.relationships+xml"/>
  <Override PartName="/ppt/slideLayouts/_rels/slideLayout51.xml.rels" ContentType="application/vnd.openxmlformats-package.relationships+xml"/>
  <Override PartName="/ppt/slideLayouts/_rels/slideLayout84.xml.rels" ContentType="application/vnd.openxmlformats-package.relationships+xml"/>
  <Override PartName="/ppt/slideLayouts/_rels/slideLayout32.xml.rels" ContentType="application/vnd.openxmlformats-package.relationships+xml"/>
  <Override PartName="/ppt/slideLayouts/_rels/slideLayout65.xml.rels" ContentType="application/vnd.openxmlformats-package.relationships+xml"/>
  <Override PartName="/ppt/slideLayouts/_rels/slideLayout86.xml.rels" ContentType="application/vnd.openxmlformats-package.relationships+xml"/>
  <Override PartName="/ppt/slideLayouts/_rels/slideLayout34.xml.rels" ContentType="application/vnd.openxmlformats-package.relationships+xml"/>
  <Override PartName="/ppt/slideLayouts/_rels/slideLayout67.xml.rels" ContentType="application/vnd.openxmlformats-package.relationships+xml"/>
  <Override PartName="/ppt/slideLayouts/_rels/slideLayout15.xml.rels" ContentType="application/vnd.openxmlformats-package.relationships+xml"/>
  <Override PartName="/ppt/slideLayouts/_rels/slideLayout70.xml.rels" ContentType="application/vnd.openxmlformats-package.relationships+xml"/>
  <Override PartName="/ppt/slideLayouts/_rels/slideLayout88.xml.rels" ContentType="application/vnd.openxmlformats-package.relationships+xml"/>
  <Override PartName="/ppt/slideLayouts/_rels/slideLayout36.xml.rels" ContentType="application/vnd.openxmlformats-package.relationships+xml"/>
  <Override PartName="/ppt/slideLayouts/_rels/slideLayout69.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72.xml.rels" ContentType="application/vnd.openxmlformats-package.relationships+xml"/>
  <Override PartName="/ppt/slideLayouts/_rels/slideLayout20.xml.rels" ContentType="application/vnd.openxmlformats-package.relationships+xml"/>
  <Override PartName="/ppt/slideLayouts/_rels/slideLayout53.xml.rels" ContentType="application/vnd.openxmlformats-package.relationships+xml"/>
  <Override PartName="/ppt/slideLayouts/_rels/slideLayout38.xml.rels" ContentType="application/vnd.openxmlformats-package.relationships+xml"/>
  <Override PartName="/ppt/slideLayouts/_rels/slideLayout4.xml.rels" ContentType="application/vnd.openxmlformats-package.relationships+xml"/>
  <Override PartName="/ppt/slideLayouts/_rels/slideLayout19.xml.rels" ContentType="application/vnd.openxmlformats-package.relationships+xml"/>
  <Override PartName="/ppt/slideLayouts/_rels/slideLayout74.xml.rels" ContentType="application/vnd.openxmlformats-package.relationships+xml"/>
  <Override PartName="/ppt/slideLayouts/_rels/slideLayout22.xml.rels" ContentType="application/vnd.openxmlformats-package.relationships+xml"/>
  <Override PartName="/ppt/slideLayouts/_rels/slideLayout55.xml.rels" ContentType="application/vnd.openxmlformats-package.relationships+xml"/>
  <Override PartName="/ppt/slideLayouts/_rels/slideLayout91.xml.rels" ContentType="application/vnd.openxmlformats-package.relationships+xml"/>
  <Override PartName="/ppt/slideLayouts/_rels/slideLayout76.xml.rels" ContentType="application/vnd.openxmlformats-package.relationships+xml"/>
  <Override PartName="/ppt/slideLayouts/_rels/slideLayout24.xml.rels" ContentType="application/vnd.openxmlformats-package.relationships+xml"/>
  <Override PartName="/ppt/slideLayouts/_rels/slideLayout57.xml.rels" ContentType="application/vnd.openxmlformats-package.relationships+xml"/>
  <Override PartName="/ppt/slideLayouts/_rels/slideLayout60.xml.rels" ContentType="application/vnd.openxmlformats-package.relationships+xml"/>
  <Override PartName="/ppt/slideLayouts/_rels/slideLayout93.xml.rels" ContentType="application/vnd.openxmlformats-package.relationships+xml"/>
  <Override PartName="/ppt/slideLayouts/_rels/slideLayout41.xml.rels" ContentType="application/vnd.openxmlformats-package.relationships+xml"/>
  <Override PartName="/ppt/slideLayouts/_rels/slideLayout26.xml.rels" ContentType="application/vnd.openxmlformats-package.relationships+xml"/>
  <Override PartName="/ppt/slideLayouts/_rels/slideLayout59.xml.rels" ContentType="application/vnd.openxmlformats-package.relationships+xml"/>
  <Override PartName="/ppt/slideLayouts/_rels/slideLayout62.xml.rels" ContentType="application/vnd.openxmlformats-package.relationships+xml"/>
  <Override PartName="/ppt/slideLayouts/_rels/slideLayout95.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43.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5.xml.rels" ContentType="application/vnd.openxmlformats-package.relationships+xml"/>
  <Override PartName="/ppt/slideLayouts/_rels/slideLayout78.xml.rels" ContentType="application/vnd.openxmlformats-package.relationships+xml"/>
  <Override PartName="/ppt/slideLayouts/_rels/slideLayout8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50.xml.rels" ContentType="application/vnd.openxmlformats-package.relationships+xml"/>
  <Override PartName="/ppt/slideLayouts/_rels/slideLayout83.xml.rels" ContentType="application/vnd.openxmlformats-package.relationships+xml"/>
  <Override PartName="/ppt/slideLayouts/_rels/slideLayout31.xml.rels" ContentType="application/vnd.openxmlformats-package.relationships+xml"/>
  <Override PartName="/ppt/slideLayouts/_rels/slideLayout64.xml.rels" ContentType="application/vnd.openxmlformats-package.relationships+xml"/>
  <Override PartName="/ppt/slideLayouts/_rels/slideLayout49.xml.rels" ContentType="application/vnd.openxmlformats-package.relationships+xml"/>
  <Override PartName="/ppt/slideLayouts/_rels/slideLayout85.xml.rels" ContentType="application/vnd.openxmlformats-package.relationships+xml"/>
  <Override PartName="/ppt/slideLayouts/_rels/slideLayout33.xml.rels" ContentType="application/vnd.openxmlformats-package.relationships+xml"/>
  <Override PartName="/ppt/slideLayouts/_rels/slideLayout66.xml.rels" ContentType="application/vnd.openxmlformats-package.relationships+xml"/>
  <Override PartName="/ppt/slideLayouts/_rels/slideLayout14.xml.rels" ContentType="application/vnd.openxmlformats-package.relationships+xml"/>
  <Override PartName="/ppt/slideLayouts/_rels/slideLayout87.xml.rels" ContentType="application/vnd.openxmlformats-package.relationships+xml"/>
  <Override PartName="/ppt/slideLayouts/_rels/slideLayout35.xml.rels" ContentType="application/vnd.openxmlformats-package.relationships+xml"/>
  <Override PartName="/ppt/slideLayouts/_rels/slideLayout1.xml.rels" ContentType="application/vnd.openxmlformats-package.relationships+xml"/>
  <Override PartName="/ppt/slideLayouts/_rels/slideLayout68.xml.rels" ContentType="application/vnd.openxmlformats-package.relationships+xml"/>
  <Override PartName="/ppt/slideLayouts/_rels/slideLayout16.xml.rels" ContentType="application/vnd.openxmlformats-package.relationships+xml"/>
  <Override PartName="/ppt/slideLayouts/_rels/slideLayout71.xml.rels" ContentType="application/vnd.openxmlformats-package.relationships+xml"/>
  <Override PartName="/ppt/slideLayouts/_rels/slideLayout52.xml.rels" ContentType="application/vnd.openxmlformats-package.relationships+xml"/>
  <Override PartName="/ppt/slideLayouts/_rels/slideLayout89.xml.rels" ContentType="application/vnd.openxmlformats-package.relationships+xml"/>
  <Override PartName="/ppt/slideLayouts/_rels/slideLayout37.xml.rels" ContentType="application/vnd.openxmlformats-package.relationships+xml"/>
  <Override PartName="/ppt/slideLayouts/_rels/slideLayout3.xml.rels" ContentType="application/vnd.openxmlformats-package.relationships+xml"/>
  <Override PartName="/ppt/slideLayouts/slideLayout75.xml" ContentType="application/vnd.openxmlformats-officedocument.presentationml.slideLayout+xml"/>
  <Override PartName="/ppt/slideLayouts/slideLayout46.xml" ContentType="application/vnd.openxmlformats-officedocument.presentationml.slideLayout+xml"/>
  <Override PartName="/ppt/slideLayouts/slideLayout83.xml" ContentType="application/vnd.openxmlformats-officedocument.presentationml.slideLayout+xml"/>
  <Override PartName="/ppt/slideLayouts/slideLayout10.xml" ContentType="application/vnd.openxmlformats-officedocument.presentationml.slideLayout+xml"/>
  <Override PartName="/ppt/slideLayouts/slideLayout17.xml" ContentType="application/vnd.openxmlformats-officedocument.presentationml.slideLayout+xml"/>
  <Override PartName="/ppt/slideLayouts/slideLayout54.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62.xml" ContentType="application/vnd.openxmlformats-officedocument.presentationml.slideLayout+xml"/>
  <Override PartName="/ppt/slideLayouts/slideLayout69.xml" ContentType="application/vnd.openxmlformats-officedocument.presentationml.slideLayout+xml"/>
  <Override PartName="/ppt/presentation.xml" ContentType="application/vnd.openxmlformats-officedocument.presentationml.presentation.main+xml"/>
  <Override PartName="/ppt/slides/slide2.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_rels/slide5.xml.rels" ContentType="application/vnd.openxmlformats-package.relationships+xml"/>
  <Override PartName="/ppt/slides/_rels/slide13.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6.xml.rels" ContentType="application/vnd.openxmlformats-package.relationships+xml"/>
  <Override PartName="/ppt/slides/_rels/slide11.xml.rels" ContentType="application/vnd.openxmlformats-package.relationships+xml"/>
  <Override PartName="/ppt/slides/_rels/slide15.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3.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slideMaster5.xml" ContentType="application/vnd.openxmlformats-officedocument.presentationml.slideMaster+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3.xml" ContentType="application/vnd.openxmlformats-officedocument.presentationml.slideMaster+xml"/>
  <Override PartName="/ppt/slideMasters/slideMaster7.xml" ContentType="application/vnd.openxmlformats-officedocument.presentationml.slideMaster+xml"/>
  <Override PartName="/ppt/slideMasters/slideMaster4.xml" ContentType="application/vnd.openxmlformats-officedocument.presentationml.slideMaster+xml"/>
  <Override PartName="/ppt/slideMasters/slideMaster8.xml" ContentType="application/vnd.openxmlformats-officedocument.presentationml.slideMaster+xml"/>
  <Override PartName="/ppt/theme/theme7.xml" ContentType="application/vnd.openxmlformats-officedocument.theme+xml"/>
  <Override PartName="/ppt/theme/theme4.xml" ContentType="application/vnd.openxmlformats-officedocument.theme+xml"/>
  <Override PartName="/ppt/theme/theme8.xml" ContentType="application/vnd.openxmlformats-officedocument.theme+xml"/>
  <Override PartName="/ppt/theme/theme1.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6.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3" name="PlaceHolder 2"/>
          <p:cNvSpPr>
            <a:spLocks noGrp="1"/>
          </p:cNvSpPr>
          <p:nvPr>
            <p:ph type="body"/>
          </p:nvPr>
        </p:nvSpPr>
        <p:spPr>
          <a:xfrm>
            <a:off x="457200" y="1604520"/>
            <a:ext cx="8229240" cy="2158560"/>
          </a:xfrm>
          <a:prstGeom prst="rect">
            <a:avLst/>
          </a:prstGeom>
        </p:spPr>
        <p:txBody>
          <a:bodyPr bIns="0" lIns="0" rIns="0" tIns="0" wrap="none"/>
          <a:p>
            <a:endParaRPr/>
          </a:p>
        </p:txBody>
      </p:sp>
      <p:sp>
        <p:nvSpPr>
          <p:cNvPr id="34" name="PlaceHolder 3"/>
          <p:cNvSpPr>
            <a:spLocks noGrp="1"/>
          </p:cNvSpPr>
          <p:nvPr>
            <p:ph type="body"/>
          </p:nvPr>
        </p:nvSpPr>
        <p:spPr>
          <a:xfrm>
            <a:off x="457200" y="3968280"/>
            <a:ext cx="8229240" cy="215856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6"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37"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38" name="PlaceHolder 4"/>
          <p:cNvSpPr>
            <a:spLocks noGrp="1"/>
          </p:cNvSpPr>
          <p:nvPr>
            <p:ph type="body"/>
          </p:nvPr>
        </p:nvSpPr>
        <p:spPr>
          <a:xfrm>
            <a:off x="4673520" y="3968280"/>
            <a:ext cx="4015440" cy="2158560"/>
          </a:xfrm>
          <a:prstGeom prst="rect">
            <a:avLst/>
          </a:prstGeom>
        </p:spPr>
        <p:txBody>
          <a:bodyPr bIns="0" lIns="0" rIns="0" tIns="0" wrap="none"/>
          <a:p>
            <a:endParaRPr/>
          </a:p>
        </p:txBody>
      </p:sp>
      <p:sp>
        <p:nvSpPr>
          <p:cNvPr id="39" name="PlaceHolder 5"/>
          <p:cNvSpPr>
            <a:spLocks noGrp="1"/>
          </p:cNvSpPr>
          <p:nvPr>
            <p:ph type="body"/>
          </p:nvPr>
        </p:nvSpPr>
        <p:spPr>
          <a:xfrm>
            <a:off x="457200" y="3968280"/>
            <a:ext cx="4015440" cy="215856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42" name="PlaceHolder 3"/>
          <p:cNvSpPr>
            <a:spLocks noGrp="1"/>
          </p:cNvSpPr>
          <p:nvPr>
            <p:ph type="body"/>
          </p:nvPr>
        </p:nvSpPr>
        <p:spPr>
          <a:xfrm>
            <a:off x="4673520" y="1604520"/>
            <a:ext cx="4015440" cy="215856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6" name="PlaceHolder 2"/>
          <p:cNvSpPr>
            <a:spLocks noGrp="1"/>
          </p:cNvSpPr>
          <p:nvPr>
            <p:ph type="subTitle"/>
          </p:nvPr>
        </p:nvSpPr>
        <p:spPr>
          <a:xfrm>
            <a:off x="457200" y="1604520"/>
            <a:ext cx="8229240" cy="452628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8229240" cy="452592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0"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71" name="PlaceHolder 3"/>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73" name="PlaceHolder 1"/>
          <p:cNvSpPr>
            <a:spLocks noGrp="1"/>
          </p:cNvSpPr>
          <p:nvPr>
            <p:ph type="subTitle"/>
          </p:nvPr>
        </p:nvSpPr>
        <p:spPr>
          <a:xfrm>
            <a:off x="457200" y="273600"/>
            <a:ext cx="8229240" cy="585684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76" name="PlaceHolder 3"/>
          <p:cNvSpPr>
            <a:spLocks noGrp="1"/>
          </p:cNvSpPr>
          <p:nvPr>
            <p:ph type="body"/>
          </p:nvPr>
        </p:nvSpPr>
        <p:spPr>
          <a:xfrm>
            <a:off x="457200" y="3968280"/>
            <a:ext cx="4015440" cy="2158560"/>
          </a:xfrm>
          <a:prstGeom prst="rect">
            <a:avLst/>
          </a:prstGeom>
        </p:spPr>
        <p:txBody>
          <a:bodyPr bIns="0" lIns="0" rIns="0" tIns="0" wrap="none"/>
          <a:p>
            <a:endParaRPr/>
          </a:p>
        </p:txBody>
      </p:sp>
      <p:sp>
        <p:nvSpPr>
          <p:cNvPr id="77" name="PlaceHolder 4"/>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 name="PlaceHolder 2"/>
          <p:cNvSpPr>
            <a:spLocks noGrp="1"/>
          </p:cNvSpPr>
          <p:nvPr>
            <p:ph type="subTitle"/>
          </p:nvPr>
        </p:nvSpPr>
        <p:spPr>
          <a:xfrm>
            <a:off x="457200" y="1604520"/>
            <a:ext cx="8229240" cy="452628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9"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80"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81" name="PlaceHolder 4"/>
          <p:cNvSpPr>
            <a:spLocks noGrp="1"/>
          </p:cNvSpPr>
          <p:nvPr>
            <p:ph type="body"/>
          </p:nvPr>
        </p:nvSpPr>
        <p:spPr>
          <a:xfrm>
            <a:off x="4673520" y="3968280"/>
            <a:ext cx="4015440" cy="215856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3"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84"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85" name="PlaceHolder 4"/>
          <p:cNvSpPr>
            <a:spLocks noGrp="1"/>
          </p:cNvSpPr>
          <p:nvPr>
            <p:ph type="body"/>
          </p:nvPr>
        </p:nvSpPr>
        <p:spPr>
          <a:xfrm>
            <a:off x="457200" y="3968280"/>
            <a:ext cx="8228520" cy="215856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7" name="PlaceHolder 2"/>
          <p:cNvSpPr>
            <a:spLocks noGrp="1"/>
          </p:cNvSpPr>
          <p:nvPr>
            <p:ph type="body"/>
          </p:nvPr>
        </p:nvSpPr>
        <p:spPr>
          <a:xfrm>
            <a:off x="457200" y="1604520"/>
            <a:ext cx="8229240" cy="2158560"/>
          </a:xfrm>
          <a:prstGeom prst="rect">
            <a:avLst/>
          </a:prstGeom>
        </p:spPr>
        <p:txBody>
          <a:bodyPr bIns="0" lIns="0" rIns="0" tIns="0" wrap="none"/>
          <a:p>
            <a:endParaRPr/>
          </a:p>
        </p:txBody>
      </p:sp>
      <p:sp>
        <p:nvSpPr>
          <p:cNvPr id="88" name="PlaceHolder 3"/>
          <p:cNvSpPr>
            <a:spLocks noGrp="1"/>
          </p:cNvSpPr>
          <p:nvPr>
            <p:ph type="body"/>
          </p:nvPr>
        </p:nvSpPr>
        <p:spPr>
          <a:xfrm>
            <a:off x="457200" y="3968280"/>
            <a:ext cx="8229240" cy="215856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0"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91"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92" name="PlaceHolder 4"/>
          <p:cNvSpPr>
            <a:spLocks noGrp="1"/>
          </p:cNvSpPr>
          <p:nvPr>
            <p:ph type="body"/>
          </p:nvPr>
        </p:nvSpPr>
        <p:spPr>
          <a:xfrm>
            <a:off x="4673520" y="3968280"/>
            <a:ext cx="4015440" cy="2158560"/>
          </a:xfrm>
          <a:prstGeom prst="rect">
            <a:avLst/>
          </a:prstGeom>
        </p:spPr>
        <p:txBody>
          <a:bodyPr bIns="0" lIns="0" rIns="0" tIns="0" wrap="none"/>
          <a:p>
            <a:endParaRPr/>
          </a:p>
        </p:txBody>
      </p:sp>
      <p:sp>
        <p:nvSpPr>
          <p:cNvPr id="93" name="PlaceHolder 5"/>
          <p:cNvSpPr>
            <a:spLocks noGrp="1"/>
          </p:cNvSpPr>
          <p:nvPr>
            <p:ph type="body"/>
          </p:nvPr>
        </p:nvSpPr>
        <p:spPr>
          <a:xfrm>
            <a:off x="457200" y="3968280"/>
            <a:ext cx="4015440" cy="215856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5"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96" name="PlaceHolder 3"/>
          <p:cNvSpPr>
            <a:spLocks noGrp="1"/>
          </p:cNvSpPr>
          <p:nvPr>
            <p:ph type="body"/>
          </p:nvPr>
        </p:nvSpPr>
        <p:spPr>
          <a:xfrm>
            <a:off x="4673520" y="1604520"/>
            <a:ext cx="4015440" cy="215856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04" name="PlaceHolder 2"/>
          <p:cNvSpPr>
            <a:spLocks noGrp="1"/>
          </p:cNvSpPr>
          <p:nvPr>
            <p:ph type="subTitle"/>
          </p:nvPr>
        </p:nvSpPr>
        <p:spPr>
          <a:xfrm>
            <a:off x="457200" y="1604520"/>
            <a:ext cx="8229240" cy="452628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06" name="PlaceHolder 2"/>
          <p:cNvSpPr>
            <a:spLocks noGrp="1"/>
          </p:cNvSpPr>
          <p:nvPr>
            <p:ph type="body"/>
          </p:nvPr>
        </p:nvSpPr>
        <p:spPr>
          <a:xfrm>
            <a:off x="457200" y="1604520"/>
            <a:ext cx="8229240" cy="452592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08"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109" name="PlaceHolder 3"/>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4" name="PlaceHolder 2"/>
          <p:cNvSpPr>
            <a:spLocks noGrp="1"/>
          </p:cNvSpPr>
          <p:nvPr>
            <p:ph type="body"/>
          </p:nvPr>
        </p:nvSpPr>
        <p:spPr>
          <a:xfrm>
            <a:off x="457200" y="1604520"/>
            <a:ext cx="8229240" cy="452592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457200" y="273600"/>
            <a:ext cx="8229240" cy="585684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13"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114" name="PlaceHolder 3"/>
          <p:cNvSpPr>
            <a:spLocks noGrp="1"/>
          </p:cNvSpPr>
          <p:nvPr>
            <p:ph type="body"/>
          </p:nvPr>
        </p:nvSpPr>
        <p:spPr>
          <a:xfrm>
            <a:off x="457200" y="3968280"/>
            <a:ext cx="4015440" cy="2158560"/>
          </a:xfrm>
          <a:prstGeom prst="rect">
            <a:avLst/>
          </a:prstGeom>
        </p:spPr>
        <p:txBody>
          <a:bodyPr bIns="0" lIns="0" rIns="0" tIns="0" wrap="none"/>
          <a:p>
            <a:endParaRPr/>
          </a:p>
        </p:txBody>
      </p:sp>
      <p:sp>
        <p:nvSpPr>
          <p:cNvPr id="115" name="PlaceHolder 4"/>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17"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118"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119" name="PlaceHolder 4"/>
          <p:cNvSpPr>
            <a:spLocks noGrp="1"/>
          </p:cNvSpPr>
          <p:nvPr>
            <p:ph type="body"/>
          </p:nvPr>
        </p:nvSpPr>
        <p:spPr>
          <a:xfrm>
            <a:off x="4673520" y="3968280"/>
            <a:ext cx="4015440" cy="215856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1"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122"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123" name="PlaceHolder 4"/>
          <p:cNvSpPr>
            <a:spLocks noGrp="1"/>
          </p:cNvSpPr>
          <p:nvPr>
            <p:ph type="body"/>
          </p:nvPr>
        </p:nvSpPr>
        <p:spPr>
          <a:xfrm>
            <a:off x="457200" y="3968280"/>
            <a:ext cx="8228520" cy="215856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5" name="PlaceHolder 2"/>
          <p:cNvSpPr>
            <a:spLocks noGrp="1"/>
          </p:cNvSpPr>
          <p:nvPr>
            <p:ph type="body"/>
          </p:nvPr>
        </p:nvSpPr>
        <p:spPr>
          <a:xfrm>
            <a:off x="457200" y="1604520"/>
            <a:ext cx="8229240" cy="2158560"/>
          </a:xfrm>
          <a:prstGeom prst="rect">
            <a:avLst/>
          </a:prstGeom>
        </p:spPr>
        <p:txBody>
          <a:bodyPr bIns="0" lIns="0" rIns="0" tIns="0" wrap="none"/>
          <a:p>
            <a:endParaRPr/>
          </a:p>
        </p:txBody>
      </p:sp>
      <p:sp>
        <p:nvSpPr>
          <p:cNvPr id="126" name="PlaceHolder 3"/>
          <p:cNvSpPr>
            <a:spLocks noGrp="1"/>
          </p:cNvSpPr>
          <p:nvPr>
            <p:ph type="body"/>
          </p:nvPr>
        </p:nvSpPr>
        <p:spPr>
          <a:xfrm>
            <a:off x="457200" y="3968280"/>
            <a:ext cx="8229240" cy="215856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8"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129"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130" name="PlaceHolder 4"/>
          <p:cNvSpPr>
            <a:spLocks noGrp="1"/>
          </p:cNvSpPr>
          <p:nvPr>
            <p:ph type="body"/>
          </p:nvPr>
        </p:nvSpPr>
        <p:spPr>
          <a:xfrm>
            <a:off x="4673520" y="3968280"/>
            <a:ext cx="4015440" cy="2158560"/>
          </a:xfrm>
          <a:prstGeom prst="rect">
            <a:avLst/>
          </a:prstGeom>
        </p:spPr>
        <p:txBody>
          <a:bodyPr bIns="0" lIns="0" rIns="0" tIns="0" wrap="none"/>
          <a:p>
            <a:endParaRPr/>
          </a:p>
        </p:txBody>
      </p:sp>
      <p:sp>
        <p:nvSpPr>
          <p:cNvPr id="131" name="PlaceHolder 5"/>
          <p:cNvSpPr>
            <a:spLocks noGrp="1"/>
          </p:cNvSpPr>
          <p:nvPr>
            <p:ph type="body"/>
          </p:nvPr>
        </p:nvSpPr>
        <p:spPr>
          <a:xfrm>
            <a:off x="457200" y="3968280"/>
            <a:ext cx="4015440" cy="215856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33"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134" name="PlaceHolder 3"/>
          <p:cNvSpPr>
            <a:spLocks noGrp="1"/>
          </p:cNvSpPr>
          <p:nvPr>
            <p:ph type="body"/>
          </p:nvPr>
        </p:nvSpPr>
        <p:spPr>
          <a:xfrm>
            <a:off x="4673520" y="1604520"/>
            <a:ext cx="4015440" cy="215856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45" name="PlaceHolder 2"/>
          <p:cNvSpPr>
            <a:spLocks noGrp="1"/>
          </p:cNvSpPr>
          <p:nvPr>
            <p:ph type="subTitle"/>
          </p:nvPr>
        </p:nvSpPr>
        <p:spPr>
          <a:xfrm>
            <a:off x="457200" y="1604520"/>
            <a:ext cx="8229240" cy="452628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47" name="PlaceHolder 2"/>
          <p:cNvSpPr>
            <a:spLocks noGrp="1"/>
          </p:cNvSpPr>
          <p:nvPr>
            <p:ph type="body"/>
          </p:nvPr>
        </p:nvSpPr>
        <p:spPr>
          <a:xfrm>
            <a:off x="457200" y="1604520"/>
            <a:ext cx="8229240" cy="452592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17" name="PlaceHolder 3"/>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49"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150" name="PlaceHolder 3"/>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52" name="PlaceHolder 1"/>
          <p:cNvSpPr>
            <a:spLocks noGrp="1"/>
          </p:cNvSpPr>
          <p:nvPr>
            <p:ph type="subTitle"/>
          </p:nvPr>
        </p:nvSpPr>
        <p:spPr>
          <a:xfrm>
            <a:off x="457200" y="273600"/>
            <a:ext cx="8229240" cy="585684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54"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155" name="PlaceHolder 3"/>
          <p:cNvSpPr>
            <a:spLocks noGrp="1"/>
          </p:cNvSpPr>
          <p:nvPr>
            <p:ph type="body"/>
          </p:nvPr>
        </p:nvSpPr>
        <p:spPr>
          <a:xfrm>
            <a:off x="457200" y="3968280"/>
            <a:ext cx="4015440" cy="2158560"/>
          </a:xfrm>
          <a:prstGeom prst="rect">
            <a:avLst/>
          </a:prstGeom>
        </p:spPr>
        <p:txBody>
          <a:bodyPr bIns="0" lIns="0" rIns="0" tIns="0" wrap="none"/>
          <a:p>
            <a:endParaRPr/>
          </a:p>
        </p:txBody>
      </p:sp>
      <p:sp>
        <p:nvSpPr>
          <p:cNvPr id="156" name="PlaceHolder 4"/>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58"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159"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160" name="PlaceHolder 4"/>
          <p:cNvSpPr>
            <a:spLocks noGrp="1"/>
          </p:cNvSpPr>
          <p:nvPr>
            <p:ph type="body"/>
          </p:nvPr>
        </p:nvSpPr>
        <p:spPr>
          <a:xfrm>
            <a:off x="4673520" y="3968280"/>
            <a:ext cx="4015440" cy="215856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62"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163"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164" name="PlaceHolder 4"/>
          <p:cNvSpPr>
            <a:spLocks noGrp="1"/>
          </p:cNvSpPr>
          <p:nvPr>
            <p:ph type="body"/>
          </p:nvPr>
        </p:nvSpPr>
        <p:spPr>
          <a:xfrm>
            <a:off x="457200" y="3968280"/>
            <a:ext cx="8228520" cy="215856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66" name="PlaceHolder 2"/>
          <p:cNvSpPr>
            <a:spLocks noGrp="1"/>
          </p:cNvSpPr>
          <p:nvPr>
            <p:ph type="body"/>
          </p:nvPr>
        </p:nvSpPr>
        <p:spPr>
          <a:xfrm>
            <a:off x="457200" y="1604520"/>
            <a:ext cx="8229240" cy="2158560"/>
          </a:xfrm>
          <a:prstGeom prst="rect">
            <a:avLst/>
          </a:prstGeom>
        </p:spPr>
        <p:txBody>
          <a:bodyPr bIns="0" lIns="0" rIns="0" tIns="0" wrap="none"/>
          <a:p>
            <a:endParaRPr/>
          </a:p>
        </p:txBody>
      </p:sp>
      <p:sp>
        <p:nvSpPr>
          <p:cNvPr id="167" name="PlaceHolder 3"/>
          <p:cNvSpPr>
            <a:spLocks noGrp="1"/>
          </p:cNvSpPr>
          <p:nvPr>
            <p:ph type="body"/>
          </p:nvPr>
        </p:nvSpPr>
        <p:spPr>
          <a:xfrm>
            <a:off x="457200" y="3968280"/>
            <a:ext cx="8229240" cy="215856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69"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170"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171" name="PlaceHolder 4"/>
          <p:cNvSpPr>
            <a:spLocks noGrp="1"/>
          </p:cNvSpPr>
          <p:nvPr>
            <p:ph type="body"/>
          </p:nvPr>
        </p:nvSpPr>
        <p:spPr>
          <a:xfrm>
            <a:off x="4673520" y="3968280"/>
            <a:ext cx="4015440" cy="2158560"/>
          </a:xfrm>
          <a:prstGeom prst="rect">
            <a:avLst/>
          </a:prstGeom>
        </p:spPr>
        <p:txBody>
          <a:bodyPr bIns="0" lIns="0" rIns="0" tIns="0" wrap="none"/>
          <a:p>
            <a:endParaRPr/>
          </a:p>
        </p:txBody>
      </p:sp>
      <p:sp>
        <p:nvSpPr>
          <p:cNvPr id="172" name="PlaceHolder 5"/>
          <p:cNvSpPr>
            <a:spLocks noGrp="1"/>
          </p:cNvSpPr>
          <p:nvPr>
            <p:ph type="body"/>
          </p:nvPr>
        </p:nvSpPr>
        <p:spPr>
          <a:xfrm>
            <a:off x="457200" y="3968280"/>
            <a:ext cx="4015440" cy="215856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74"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175" name="PlaceHolder 3"/>
          <p:cNvSpPr>
            <a:spLocks noGrp="1"/>
          </p:cNvSpPr>
          <p:nvPr>
            <p:ph type="body"/>
          </p:nvPr>
        </p:nvSpPr>
        <p:spPr>
          <a:xfrm>
            <a:off x="4673520" y="1604520"/>
            <a:ext cx="4015440" cy="2158560"/>
          </a:xfrm>
          <a:prstGeom prst="rect">
            <a:avLst/>
          </a:prstGeom>
        </p:spPr>
        <p:txBody>
          <a:bodyPr bIns="0" lIns="0" rIns="0" tIns="0" wrap="none"/>
          <a:p>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86" name="PlaceHolder 2"/>
          <p:cNvSpPr>
            <a:spLocks noGrp="1"/>
          </p:cNvSpPr>
          <p:nvPr>
            <p:ph type="subTitle"/>
          </p:nvPr>
        </p:nvSpPr>
        <p:spPr>
          <a:xfrm>
            <a:off x="457200" y="1604520"/>
            <a:ext cx="8229240" cy="4526280"/>
          </a:xfrm>
          <a:prstGeom prst="rect">
            <a:avLst/>
          </a:prstGeom>
        </p:spPr>
        <p:txBody>
          <a:bodyPr anchor="ctr" bIns="0" lIns="0" rIns="0" tIns="0" wrap="none"/>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88" name="PlaceHolder 2"/>
          <p:cNvSpPr>
            <a:spLocks noGrp="1"/>
          </p:cNvSpPr>
          <p:nvPr>
            <p:ph type="body"/>
          </p:nvPr>
        </p:nvSpPr>
        <p:spPr>
          <a:xfrm>
            <a:off x="457200" y="1604520"/>
            <a:ext cx="8229240" cy="4525920"/>
          </a:xfrm>
          <a:prstGeom prst="rect">
            <a:avLst/>
          </a:prstGeom>
        </p:spPr>
        <p:txBody>
          <a:bodyPr bIns="0" lIns="0" rIns="0" tIns="0" wrap="none"/>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90"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191" name="PlaceHolder 3"/>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93" name="PlaceHolder 1"/>
          <p:cNvSpPr>
            <a:spLocks noGrp="1"/>
          </p:cNvSpPr>
          <p:nvPr>
            <p:ph type="subTitle"/>
          </p:nvPr>
        </p:nvSpPr>
        <p:spPr>
          <a:xfrm>
            <a:off x="457200" y="273600"/>
            <a:ext cx="8229240" cy="5856840"/>
          </a:xfrm>
          <a:prstGeom prst="rect">
            <a:avLst/>
          </a:prstGeom>
        </p:spPr>
        <p:txBody>
          <a:bodyPr anchor="ctr" bIns="0" lIns="0" rIns="0" tIns="0" wrap="none"/>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95"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196" name="PlaceHolder 3"/>
          <p:cNvSpPr>
            <a:spLocks noGrp="1"/>
          </p:cNvSpPr>
          <p:nvPr>
            <p:ph type="body"/>
          </p:nvPr>
        </p:nvSpPr>
        <p:spPr>
          <a:xfrm>
            <a:off x="457200" y="3968280"/>
            <a:ext cx="4015440" cy="2158560"/>
          </a:xfrm>
          <a:prstGeom prst="rect">
            <a:avLst/>
          </a:prstGeom>
        </p:spPr>
        <p:txBody>
          <a:bodyPr bIns="0" lIns="0" rIns="0" tIns="0" wrap="none"/>
          <a:p>
            <a:endParaRPr/>
          </a:p>
        </p:txBody>
      </p:sp>
      <p:sp>
        <p:nvSpPr>
          <p:cNvPr id="197" name="PlaceHolder 4"/>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99"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200"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201" name="PlaceHolder 4"/>
          <p:cNvSpPr>
            <a:spLocks noGrp="1"/>
          </p:cNvSpPr>
          <p:nvPr>
            <p:ph type="body"/>
          </p:nvPr>
        </p:nvSpPr>
        <p:spPr>
          <a:xfrm>
            <a:off x="4673520" y="3968280"/>
            <a:ext cx="4015440" cy="2158560"/>
          </a:xfrm>
          <a:prstGeom prst="rect">
            <a:avLst/>
          </a:prstGeom>
        </p:spPr>
        <p:txBody>
          <a:bodyPr bIns="0" lIns="0" rIns="0" tIns="0" wrap="none"/>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03"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204"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205" name="PlaceHolder 4"/>
          <p:cNvSpPr>
            <a:spLocks noGrp="1"/>
          </p:cNvSpPr>
          <p:nvPr>
            <p:ph type="body"/>
          </p:nvPr>
        </p:nvSpPr>
        <p:spPr>
          <a:xfrm>
            <a:off x="457200" y="3968280"/>
            <a:ext cx="8228520" cy="2158560"/>
          </a:xfrm>
          <a:prstGeom prst="rect">
            <a:avLst/>
          </a:prstGeom>
        </p:spPr>
        <p:txBody>
          <a:bodyPr bIns="0" lIns="0" rIns="0" tIns="0" wrap="none"/>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07" name="PlaceHolder 2"/>
          <p:cNvSpPr>
            <a:spLocks noGrp="1"/>
          </p:cNvSpPr>
          <p:nvPr>
            <p:ph type="body"/>
          </p:nvPr>
        </p:nvSpPr>
        <p:spPr>
          <a:xfrm>
            <a:off x="457200" y="1604520"/>
            <a:ext cx="8229240" cy="2158560"/>
          </a:xfrm>
          <a:prstGeom prst="rect">
            <a:avLst/>
          </a:prstGeom>
        </p:spPr>
        <p:txBody>
          <a:bodyPr bIns="0" lIns="0" rIns="0" tIns="0" wrap="none"/>
          <a:p>
            <a:endParaRPr/>
          </a:p>
        </p:txBody>
      </p:sp>
      <p:sp>
        <p:nvSpPr>
          <p:cNvPr id="208" name="PlaceHolder 3"/>
          <p:cNvSpPr>
            <a:spLocks noGrp="1"/>
          </p:cNvSpPr>
          <p:nvPr>
            <p:ph type="body"/>
          </p:nvPr>
        </p:nvSpPr>
        <p:spPr>
          <a:xfrm>
            <a:off x="457200" y="3968280"/>
            <a:ext cx="8229240" cy="2158560"/>
          </a:xfrm>
          <a:prstGeom prst="rect">
            <a:avLst/>
          </a:prstGeom>
        </p:spPr>
        <p:txBody>
          <a:bodyPr bIns="0" lIns="0" rIns="0" tIns="0" wrap="none"/>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10"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211"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212" name="PlaceHolder 4"/>
          <p:cNvSpPr>
            <a:spLocks noGrp="1"/>
          </p:cNvSpPr>
          <p:nvPr>
            <p:ph type="body"/>
          </p:nvPr>
        </p:nvSpPr>
        <p:spPr>
          <a:xfrm>
            <a:off x="4673520" y="3968280"/>
            <a:ext cx="4015440" cy="2158560"/>
          </a:xfrm>
          <a:prstGeom prst="rect">
            <a:avLst/>
          </a:prstGeom>
        </p:spPr>
        <p:txBody>
          <a:bodyPr bIns="0" lIns="0" rIns="0" tIns="0" wrap="none"/>
          <a:p>
            <a:endParaRPr/>
          </a:p>
        </p:txBody>
      </p:sp>
      <p:sp>
        <p:nvSpPr>
          <p:cNvPr id="213" name="PlaceHolder 5"/>
          <p:cNvSpPr>
            <a:spLocks noGrp="1"/>
          </p:cNvSpPr>
          <p:nvPr>
            <p:ph type="body"/>
          </p:nvPr>
        </p:nvSpPr>
        <p:spPr>
          <a:xfrm>
            <a:off x="457200" y="3968280"/>
            <a:ext cx="4015440" cy="2158560"/>
          </a:xfrm>
          <a:prstGeom prst="rect">
            <a:avLst/>
          </a:prstGeom>
        </p:spPr>
        <p:txBody>
          <a:bodyP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856840"/>
          </a:xfrm>
          <a:prstGeom prst="rect">
            <a:avLst/>
          </a:prstGeom>
        </p:spPr>
        <p:txBody>
          <a:bodyPr anchor="ctr" bIns="0" lIns="0" rIns="0" tIns="0" wrap="none"/>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15"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216" name="PlaceHolder 3"/>
          <p:cNvSpPr>
            <a:spLocks noGrp="1"/>
          </p:cNvSpPr>
          <p:nvPr>
            <p:ph type="body"/>
          </p:nvPr>
        </p:nvSpPr>
        <p:spPr>
          <a:xfrm>
            <a:off x="4673520" y="1604520"/>
            <a:ext cx="4015440" cy="2158560"/>
          </a:xfrm>
          <a:prstGeom prst="rect">
            <a:avLst/>
          </a:prstGeom>
        </p:spPr>
        <p:txBody>
          <a:bodyPr bIns="0" lIns="0" rIns="0" tIns="0" wrap="none"/>
          <a:p>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27" name="PlaceHolder 2"/>
          <p:cNvSpPr>
            <a:spLocks noGrp="1"/>
          </p:cNvSpPr>
          <p:nvPr>
            <p:ph type="subTitle"/>
          </p:nvPr>
        </p:nvSpPr>
        <p:spPr>
          <a:xfrm>
            <a:off x="457200" y="1604520"/>
            <a:ext cx="8229240" cy="4526280"/>
          </a:xfrm>
          <a:prstGeom prst="rect">
            <a:avLst/>
          </a:prstGeom>
        </p:spPr>
        <p:txBody>
          <a:bodyPr anchor="ctr" bIns="0" lIns="0" rIns="0" tIns="0" wrap="none"/>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29" name="PlaceHolder 2"/>
          <p:cNvSpPr>
            <a:spLocks noGrp="1"/>
          </p:cNvSpPr>
          <p:nvPr>
            <p:ph type="body"/>
          </p:nvPr>
        </p:nvSpPr>
        <p:spPr>
          <a:xfrm>
            <a:off x="457200" y="1604520"/>
            <a:ext cx="8229240" cy="4525920"/>
          </a:xfrm>
          <a:prstGeom prst="rect">
            <a:avLst/>
          </a:prstGeom>
        </p:spPr>
        <p:txBody>
          <a:bodyPr bIns="0" lIns="0" rIns="0" tIns="0" wrap="none"/>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31"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232" name="PlaceHolder 3"/>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234" name="PlaceHolder 1"/>
          <p:cNvSpPr>
            <a:spLocks noGrp="1"/>
          </p:cNvSpPr>
          <p:nvPr>
            <p:ph type="subTitle"/>
          </p:nvPr>
        </p:nvSpPr>
        <p:spPr>
          <a:xfrm>
            <a:off x="457200" y="273600"/>
            <a:ext cx="8229240" cy="5856840"/>
          </a:xfrm>
          <a:prstGeom prst="rect">
            <a:avLst/>
          </a:prstGeom>
        </p:spPr>
        <p:txBody>
          <a:bodyPr anchor="ctr" bIns="0" lIns="0" rIns="0" tIns="0" wrap="none"/>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36"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237" name="PlaceHolder 3"/>
          <p:cNvSpPr>
            <a:spLocks noGrp="1"/>
          </p:cNvSpPr>
          <p:nvPr>
            <p:ph type="body"/>
          </p:nvPr>
        </p:nvSpPr>
        <p:spPr>
          <a:xfrm>
            <a:off x="457200" y="3968280"/>
            <a:ext cx="4015440" cy="2158560"/>
          </a:xfrm>
          <a:prstGeom prst="rect">
            <a:avLst/>
          </a:prstGeom>
        </p:spPr>
        <p:txBody>
          <a:bodyPr bIns="0" lIns="0" rIns="0" tIns="0" wrap="none"/>
          <a:p>
            <a:endParaRPr/>
          </a:p>
        </p:txBody>
      </p:sp>
      <p:sp>
        <p:nvSpPr>
          <p:cNvPr id="238" name="PlaceHolder 4"/>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0"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241"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242" name="PlaceHolder 4"/>
          <p:cNvSpPr>
            <a:spLocks noGrp="1"/>
          </p:cNvSpPr>
          <p:nvPr>
            <p:ph type="body"/>
          </p:nvPr>
        </p:nvSpPr>
        <p:spPr>
          <a:xfrm>
            <a:off x="4673520" y="3968280"/>
            <a:ext cx="4015440" cy="2158560"/>
          </a:xfrm>
          <a:prstGeom prst="rect">
            <a:avLst/>
          </a:prstGeom>
        </p:spPr>
        <p:txBody>
          <a:bodyPr bIns="0" lIns="0" rIns="0" tIns="0" wrap="none"/>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4"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245"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246" name="PlaceHolder 4"/>
          <p:cNvSpPr>
            <a:spLocks noGrp="1"/>
          </p:cNvSpPr>
          <p:nvPr>
            <p:ph type="body"/>
          </p:nvPr>
        </p:nvSpPr>
        <p:spPr>
          <a:xfrm>
            <a:off x="457200" y="3968280"/>
            <a:ext cx="8228520" cy="2158560"/>
          </a:xfrm>
          <a:prstGeom prst="rect">
            <a:avLst/>
          </a:prstGeom>
        </p:spPr>
        <p:txBody>
          <a:bodyPr bIns="0" lIns="0" rIns="0" tIns="0" wrap="none"/>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1"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22" name="PlaceHolder 3"/>
          <p:cNvSpPr>
            <a:spLocks noGrp="1"/>
          </p:cNvSpPr>
          <p:nvPr>
            <p:ph type="body"/>
          </p:nvPr>
        </p:nvSpPr>
        <p:spPr>
          <a:xfrm>
            <a:off x="457200" y="3968280"/>
            <a:ext cx="4015440" cy="2158560"/>
          </a:xfrm>
          <a:prstGeom prst="rect">
            <a:avLst/>
          </a:prstGeom>
        </p:spPr>
        <p:txBody>
          <a:bodyPr bIns="0" lIns="0" rIns="0" tIns="0" wrap="none"/>
          <a:p>
            <a:endParaRPr/>
          </a:p>
        </p:txBody>
      </p:sp>
      <p:sp>
        <p:nvSpPr>
          <p:cNvPr id="23" name="PlaceHolder 4"/>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8" name="PlaceHolder 2"/>
          <p:cNvSpPr>
            <a:spLocks noGrp="1"/>
          </p:cNvSpPr>
          <p:nvPr>
            <p:ph type="body"/>
          </p:nvPr>
        </p:nvSpPr>
        <p:spPr>
          <a:xfrm>
            <a:off x="457200" y="1604520"/>
            <a:ext cx="8229240" cy="2158560"/>
          </a:xfrm>
          <a:prstGeom prst="rect">
            <a:avLst/>
          </a:prstGeom>
        </p:spPr>
        <p:txBody>
          <a:bodyPr bIns="0" lIns="0" rIns="0" tIns="0" wrap="none"/>
          <a:p>
            <a:endParaRPr/>
          </a:p>
        </p:txBody>
      </p:sp>
      <p:sp>
        <p:nvSpPr>
          <p:cNvPr id="249" name="PlaceHolder 3"/>
          <p:cNvSpPr>
            <a:spLocks noGrp="1"/>
          </p:cNvSpPr>
          <p:nvPr>
            <p:ph type="body"/>
          </p:nvPr>
        </p:nvSpPr>
        <p:spPr>
          <a:xfrm>
            <a:off x="457200" y="3968280"/>
            <a:ext cx="8229240" cy="2158560"/>
          </a:xfrm>
          <a:prstGeom prst="rect">
            <a:avLst/>
          </a:prstGeom>
        </p:spPr>
        <p:txBody>
          <a:bodyPr bIns="0" lIns="0" rIns="0" tIns="0" wrap="none"/>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51"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252"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253" name="PlaceHolder 4"/>
          <p:cNvSpPr>
            <a:spLocks noGrp="1"/>
          </p:cNvSpPr>
          <p:nvPr>
            <p:ph type="body"/>
          </p:nvPr>
        </p:nvSpPr>
        <p:spPr>
          <a:xfrm>
            <a:off x="4673520" y="3968280"/>
            <a:ext cx="4015440" cy="2158560"/>
          </a:xfrm>
          <a:prstGeom prst="rect">
            <a:avLst/>
          </a:prstGeom>
        </p:spPr>
        <p:txBody>
          <a:bodyPr bIns="0" lIns="0" rIns="0" tIns="0" wrap="none"/>
          <a:p>
            <a:endParaRPr/>
          </a:p>
        </p:txBody>
      </p:sp>
      <p:sp>
        <p:nvSpPr>
          <p:cNvPr id="254" name="PlaceHolder 5"/>
          <p:cNvSpPr>
            <a:spLocks noGrp="1"/>
          </p:cNvSpPr>
          <p:nvPr>
            <p:ph type="body"/>
          </p:nvPr>
        </p:nvSpPr>
        <p:spPr>
          <a:xfrm>
            <a:off x="457200" y="3968280"/>
            <a:ext cx="4015440" cy="2158560"/>
          </a:xfrm>
          <a:prstGeom prst="rect">
            <a:avLst/>
          </a:prstGeom>
        </p:spPr>
        <p:txBody>
          <a:bodyPr bIns="0" lIns="0" rIns="0" tIns="0" wrap="none"/>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56"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257" name="PlaceHolder 3"/>
          <p:cNvSpPr>
            <a:spLocks noGrp="1"/>
          </p:cNvSpPr>
          <p:nvPr>
            <p:ph type="body"/>
          </p:nvPr>
        </p:nvSpPr>
        <p:spPr>
          <a:xfrm>
            <a:off x="4673520" y="1604520"/>
            <a:ext cx="4015440" cy="2158560"/>
          </a:xfrm>
          <a:prstGeom prst="rect">
            <a:avLst/>
          </a:prstGeom>
        </p:spPr>
        <p:txBody>
          <a:bodyPr bIns="0" lIns="0" rIns="0" tIns="0" wrap="none"/>
          <a:p>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65" name="PlaceHolder 2"/>
          <p:cNvSpPr>
            <a:spLocks noGrp="1"/>
          </p:cNvSpPr>
          <p:nvPr>
            <p:ph type="subTitle"/>
          </p:nvPr>
        </p:nvSpPr>
        <p:spPr>
          <a:xfrm>
            <a:off x="457200" y="1604520"/>
            <a:ext cx="8229240" cy="4526280"/>
          </a:xfrm>
          <a:prstGeom prst="rect">
            <a:avLst/>
          </a:prstGeom>
        </p:spPr>
        <p:txBody>
          <a:bodyPr anchor="ctr" bIns="0" lIns="0" rIns="0" tIns="0" wrap="none"/>
          <a:p>
            <a:pPr algn="ctr"/>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67" name="PlaceHolder 2"/>
          <p:cNvSpPr>
            <a:spLocks noGrp="1"/>
          </p:cNvSpPr>
          <p:nvPr>
            <p:ph type="body"/>
          </p:nvPr>
        </p:nvSpPr>
        <p:spPr>
          <a:xfrm>
            <a:off x="457200" y="1604520"/>
            <a:ext cx="8229240" cy="4525920"/>
          </a:xfrm>
          <a:prstGeom prst="rect">
            <a:avLst/>
          </a:prstGeom>
        </p:spPr>
        <p:txBody>
          <a:bodyPr bIns="0" lIns="0" rIns="0" tIns="0" wrap="none"/>
          <a:p>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69"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270" name="PlaceHolder 3"/>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272" name="PlaceHolder 1"/>
          <p:cNvSpPr>
            <a:spLocks noGrp="1"/>
          </p:cNvSpPr>
          <p:nvPr>
            <p:ph type="subTitle"/>
          </p:nvPr>
        </p:nvSpPr>
        <p:spPr>
          <a:xfrm>
            <a:off x="457200" y="273600"/>
            <a:ext cx="8229240" cy="5856840"/>
          </a:xfrm>
          <a:prstGeom prst="rect">
            <a:avLst/>
          </a:prstGeom>
        </p:spPr>
        <p:txBody>
          <a:bodyPr anchor="ctr" bIns="0" lIns="0" rIns="0" tIns="0" wrap="none"/>
          <a:p>
            <a:pPr algn="ctr"/>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74"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275" name="PlaceHolder 3"/>
          <p:cNvSpPr>
            <a:spLocks noGrp="1"/>
          </p:cNvSpPr>
          <p:nvPr>
            <p:ph type="body"/>
          </p:nvPr>
        </p:nvSpPr>
        <p:spPr>
          <a:xfrm>
            <a:off x="457200" y="3968280"/>
            <a:ext cx="4015440" cy="2158560"/>
          </a:xfrm>
          <a:prstGeom prst="rect">
            <a:avLst/>
          </a:prstGeom>
        </p:spPr>
        <p:txBody>
          <a:bodyPr bIns="0" lIns="0" rIns="0" tIns="0" wrap="none"/>
          <a:p>
            <a:endParaRPr/>
          </a:p>
        </p:txBody>
      </p:sp>
      <p:sp>
        <p:nvSpPr>
          <p:cNvPr id="276" name="PlaceHolder 4"/>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5"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26"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27" name="PlaceHolder 4"/>
          <p:cNvSpPr>
            <a:spLocks noGrp="1"/>
          </p:cNvSpPr>
          <p:nvPr>
            <p:ph type="body"/>
          </p:nvPr>
        </p:nvSpPr>
        <p:spPr>
          <a:xfrm>
            <a:off x="4673520" y="3968280"/>
            <a:ext cx="4015440" cy="2158560"/>
          </a:xfrm>
          <a:prstGeom prst="rect">
            <a:avLst/>
          </a:prstGeom>
        </p:spPr>
        <p:txBody>
          <a:bodyPr bIns="0" lIns="0" rIns="0" tIns="0" wrap="none"/>
          <a:p>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78"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279"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280" name="PlaceHolder 4"/>
          <p:cNvSpPr>
            <a:spLocks noGrp="1"/>
          </p:cNvSpPr>
          <p:nvPr>
            <p:ph type="body"/>
          </p:nvPr>
        </p:nvSpPr>
        <p:spPr>
          <a:xfrm>
            <a:off x="4673520" y="3968280"/>
            <a:ext cx="4015440" cy="2158560"/>
          </a:xfrm>
          <a:prstGeom prst="rect">
            <a:avLst/>
          </a:prstGeom>
        </p:spPr>
        <p:txBody>
          <a:bodyPr bIns="0" lIns="0" rIns="0" tIns="0" wrap="none"/>
          <a:p>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82"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283"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284" name="PlaceHolder 4"/>
          <p:cNvSpPr>
            <a:spLocks noGrp="1"/>
          </p:cNvSpPr>
          <p:nvPr>
            <p:ph type="body"/>
          </p:nvPr>
        </p:nvSpPr>
        <p:spPr>
          <a:xfrm>
            <a:off x="457200" y="3968280"/>
            <a:ext cx="8228520" cy="2158560"/>
          </a:xfrm>
          <a:prstGeom prst="rect">
            <a:avLst/>
          </a:prstGeom>
        </p:spPr>
        <p:txBody>
          <a:bodyPr bIns="0" lIns="0" rIns="0" tIns="0" wrap="none"/>
          <a:p>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86" name="PlaceHolder 2"/>
          <p:cNvSpPr>
            <a:spLocks noGrp="1"/>
          </p:cNvSpPr>
          <p:nvPr>
            <p:ph type="body"/>
          </p:nvPr>
        </p:nvSpPr>
        <p:spPr>
          <a:xfrm>
            <a:off x="457200" y="1604520"/>
            <a:ext cx="8229240" cy="2158560"/>
          </a:xfrm>
          <a:prstGeom prst="rect">
            <a:avLst/>
          </a:prstGeom>
        </p:spPr>
        <p:txBody>
          <a:bodyPr bIns="0" lIns="0" rIns="0" tIns="0" wrap="none"/>
          <a:p>
            <a:endParaRPr/>
          </a:p>
        </p:txBody>
      </p:sp>
      <p:sp>
        <p:nvSpPr>
          <p:cNvPr id="287" name="PlaceHolder 3"/>
          <p:cNvSpPr>
            <a:spLocks noGrp="1"/>
          </p:cNvSpPr>
          <p:nvPr>
            <p:ph type="body"/>
          </p:nvPr>
        </p:nvSpPr>
        <p:spPr>
          <a:xfrm>
            <a:off x="457200" y="3968280"/>
            <a:ext cx="8229240" cy="2158560"/>
          </a:xfrm>
          <a:prstGeom prst="rect">
            <a:avLst/>
          </a:prstGeom>
        </p:spPr>
        <p:txBody>
          <a:bodyPr bIns="0" lIns="0" rIns="0" tIns="0" wrap="none"/>
          <a:p>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89"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290"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291" name="PlaceHolder 4"/>
          <p:cNvSpPr>
            <a:spLocks noGrp="1"/>
          </p:cNvSpPr>
          <p:nvPr>
            <p:ph type="body"/>
          </p:nvPr>
        </p:nvSpPr>
        <p:spPr>
          <a:xfrm>
            <a:off x="4673520" y="3968280"/>
            <a:ext cx="4015440" cy="2158560"/>
          </a:xfrm>
          <a:prstGeom prst="rect">
            <a:avLst/>
          </a:prstGeom>
        </p:spPr>
        <p:txBody>
          <a:bodyPr bIns="0" lIns="0" rIns="0" tIns="0" wrap="none"/>
          <a:p>
            <a:endParaRPr/>
          </a:p>
        </p:txBody>
      </p:sp>
      <p:sp>
        <p:nvSpPr>
          <p:cNvPr id="292" name="PlaceHolder 5"/>
          <p:cNvSpPr>
            <a:spLocks noGrp="1"/>
          </p:cNvSpPr>
          <p:nvPr>
            <p:ph type="body"/>
          </p:nvPr>
        </p:nvSpPr>
        <p:spPr>
          <a:xfrm>
            <a:off x="457200" y="3968280"/>
            <a:ext cx="4015440" cy="2158560"/>
          </a:xfrm>
          <a:prstGeom prst="rect">
            <a:avLst/>
          </a:prstGeom>
        </p:spPr>
        <p:txBody>
          <a:bodyPr bIns="0" lIns="0" rIns="0" tIns="0" wrap="none"/>
          <a:p>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94"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295" name="PlaceHolder 3"/>
          <p:cNvSpPr>
            <a:spLocks noGrp="1"/>
          </p:cNvSpPr>
          <p:nvPr>
            <p:ph type="body"/>
          </p:nvPr>
        </p:nvSpPr>
        <p:spPr>
          <a:xfrm>
            <a:off x="4673520" y="1604520"/>
            <a:ext cx="4015440" cy="2158560"/>
          </a:xfrm>
          <a:prstGeom prst="rect">
            <a:avLst/>
          </a:prstGeom>
        </p:spPr>
        <p:txBody>
          <a:bodyPr bIns="0" lIns="0" rIns="0" tIns="0" wrap="none"/>
          <a:p>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06" name="PlaceHolder 2"/>
          <p:cNvSpPr>
            <a:spLocks noGrp="1"/>
          </p:cNvSpPr>
          <p:nvPr>
            <p:ph type="subTitle"/>
          </p:nvPr>
        </p:nvSpPr>
        <p:spPr>
          <a:xfrm>
            <a:off x="457200" y="1604520"/>
            <a:ext cx="8229240" cy="4526280"/>
          </a:xfrm>
          <a:prstGeom prst="rect">
            <a:avLst/>
          </a:prstGeom>
        </p:spPr>
        <p:txBody>
          <a:bodyPr anchor="ctr" bIns="0" lIns="0" rIns="0" tIns="0" wrap="none"/>
          <a:p>
            <a:pPr algn="ctr"/>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08" name="PlaceHolder 2"/>
          <p:cNvSpPr>
            <a:spLocks noGrp="1"/>
          </p:cNvSpPr>
          <p:nvPr>
            <p:ph type="body"/>
          </p:nvPr>
        </p:nvSpPr>
        <p:spPr>
          <a:xfrm>
            <a:off x="457200" y="1604520"/>
            <a:ext cx="8229240" cy="4525920"/>
          </a:xfrm>
          <a:prstGeom prst="rect">
            <a:avLst/>
          </a:prstGeom>
        </p:spPr>
        <p:txBody>
          <a:bodyPr bIns="0" lIns="0" rIns="0" tIns="0" wrap="none"/>
          <a:p>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10"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311" name="PlaceHolder 3"/>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9"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30"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31" name="PlaceHolder 4"/>
          <p:cNvSpPr>
            <a:spLocks noGrp="1"/>
          </p:cNvSpPr>
          <p:nvPr>
            <p:ph type="body"/>
          </p:nvPr>
        </p:nvSpPr>
        <p:spPr>
          <a:xfrm>
            <a:off x="457200" y="3968280"/>
            <a:ext cx="8228520" cy="2158560"/>
          </a:xfrm>
          <a:prstGeom prst="rect">
            <a:avLst/>
          </a:prstGeom>
        </p:spPr>
        <p:txBody>
          <a:bodyPr bIns="0" lIns="0" rIns="0" tIns="0" wrap="none"/>
          <a:p>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313" name="PlaceHolder 1"/>
          <p:cNvSpPr>
            <a:spLocks noGrp="1"/>
          </p:cNvSpPr>
          <p:nvPr>
            <p:ph type="subTitle"/>
          </p:nvPr>
        </p:nvSpPr>
        <p:spPr>
          <a:xfrm>
            <a:off x="457200" y="273600"/>
            <a:ext cx="8229240" cy="5856840"/>
          </a:xfrm>
          <a:prstGeom prst="rect">
            <a:avLst/>
          </a:prstGeom>
        </p:spPr>
        <p:txBody>
          <a:bodyPr anchor="ctr" bIns="0" lIns="0" rIns="0" tIns="0" wrap="none"/>
          <a:p>
            <a:pPr algn="ctr"/>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15"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316" name="PlaceHolder 3"/>
          <p:cNvSpPr>
            <a:spLocks noGrp="1"/>
          </p:cNvSpPr>
          <p:nvPr>
            <p:ph type="body"/>
          </p:nvPr>
        </p:nvSpPr>
        <p:spPr>
          <a:xfrm>
            <a:off x="457200" y="3968280"/>
            <a:ext cx="4015440" cy="2158560"/>
          </a:xfrm>
          <a:prstGeom prst="rect">
            <a:avLst/>
          </a:prstGeom>
        </p:spPr>
        <p:txBody>
          <a:bodyPr bIns="0" lIns="0" rIns="0" tIns="0" wrap="none"/>
          <a:p>
            <a:endParaRPr/>
          </a:p>
        </p:txBody>
      </p:sp>
      <p:sp>
        <p:nvSpPr>
          <p:cNvPr id="317" name="PlaceHolder 4"/>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19"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320"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321" name="PlaceHolder 4"/>
          <p:cNvSpPr>
            <a:spLocks noGrp="1"/>
          </p:cNvSpPr>
          <p:nvPr>
            <p:ph type="body"/>
          </p:nvPr>
        </p:nvSpPr>
        <p:spPr>
          <a:xfrm>
            <a:off x="4673520" y="3968280"/>
            <a:ext cx="4015440" cy="2158560"/>
          </a:xfrm>
          <a:prstGeom prst="rect">
            <a:avLst/>
          </a:prstGeom>
        </p:spPr>
        <p:txBody>
          <a:bodyPr bIns="0" lIns="0" rIns="0" tIns="0" wrap="none"/>
          <a:p>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3"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324"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325" name="PlaceHolder 4"/>
          <p:cNvSpPr>
            <a:spLocks noGrp="1"/>
          </p:cNvSpPr>
          <p:nvPr>
            <p:ph type="body"/>
          </p:nvPr>
        </p:nvSpPr>
        <p:spPr>
          <a:xfrm>
            <a:off x="457200" y="3968280"/>
            <a:ext cx="8228520" cy="2158560"/>
          </a:xfrm>
          <a:prstGeom prst="rect">
            <a:avLst/>
          </a:prstGeom>
        </p:spPr>
        <p:txBody>
          <a:bodyPr bIns="0" lIns="0" rIns="0" tIns="0" wrap="none"/>
          <a:p>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7" name="PlaceHolder 2"/>
          <p:cNvSpPr>
            <a:spLocks noGrp="1"/>
          </p:cNvSpPr>
          <p:nvPr>
            <p:ph type="body"/>
          </p:nvPr>
        </p:nvSpPr>
        <p:spPr>
          <a:xfrm>
            <a:off x="457200" y="1604520"/>
            <a:ext cx="8229240" cy="2158560"/>
          </a:xfrm>
          <a:prstGeom prst="rect">
            <a:avLst/>
          </a:prstGeom>
        </p:spPr>
        <p:txBody>
          <a:bodyPr bIns="0" lIns="0" rIns="0" tIns="0" wrap="none"/>
          <a:p>
            <a:endParaRPr/>
          </a:p>
        </p:txBody>
      </p:sp>
      <p:sp>
        <p:nvSpPr>
          <p:cNvPr id="328" name="PlaceHolder 3"/>
          <p:cNvSpPr>
            <a:spLocks noGrp="1"/>
          </p:cNvSpPr>
          <p:nvPr>
            <p:ph type="body"/>
          </p:nvPr>
        </p:nvSpPr>
        <p:spPr>
          <a:xfrm>
            <a:off x="457200" y="3968280"/>
            <a:ext cx="8229240" cy="2158560"/>
          </a:xfrm>
          <a:prstGeom prst="rect">
            <a:avLst/>
          </a:prstGeom>
        </p:spPr>
        <p:txBody>
          <a:bodyPr bIns="0" lIns="0" rIns="0" tIns="0" wrap="none"/>
          <a:p>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30"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331"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332" name="PlaceHolder 4"/>
          <p:cNvSpPr>
            <a:spLocks noGrp="1"/>
          </p:cNvSpPr>
          <p:nvPr>
            <p:ph type="body"/>
          </p:nvPr>
        </p:nvSpPr>
        <p:spPr>
          <a:xfrm>
            <a:off x="4673520" y="3968280"/>
            <a:ext cx="4015440" cy="2158560"/>
          </a:xfrm>
          <a:prstGeom prst="rect">
            <a:avLst/>
          </a:prstGeom>
        </p:spPr>
        <p:txBody>
          <a:bodyPr bIns="0" lIns="0" rIns="0" tIns="0" wrap="none"/>
          <a:p>
            <a:endParaRPr/>
          </a:p>
        </p:txBody>
      </p:sp>
      <p:sp>
        <p:nvSpPr>
          <p:cNvPr id="333" name="PlaceHolder 5"/>
          <p:cNvSpPr>
            <a:spLocks noGrp="1"/>
          </p:cNvSpPr>
          <p:nvPr>
            <p:ph type="body"/>
          </p:nvPr>
        </p:nvSpPr>
        <p:spPr>
          <a:xfrm>
            <a:off x="457200" y="3968280"/>
            <a:ext cx="4015440" cy="2158560"/>
          </a:xfrm>
          <a:prstGeom prst="rect">
            <a:avLst/>
          </a:prstGeom>
        </p:spPr>
        <p:txBody>
          <a:bodyPr bIns="0" lIns="0" rIns="0" tIns="0" wrap="none"/>
          <a:p>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35"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336" name="PlaceHolder 3"/>
          <p:cNvSpPr>
            <a:spLocks noGrp="1"/>
          </p:cNvSpPr>
          <p:nvPr>
            <p:ph type="body"/>
          </p:nvPr>
        </p:nvSpPr>
        <p:spPr>
          <a:xfrm>
            <a:off x="4673520" y="1604520"/>
            <a:ext cx="4015440" cy="215856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jpe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8.png"/><Relationship Id="rId15" Type="http://schemas.openxmlformats.org/officeDocument/2006/relationships/image" Target="../media/image19.png"/><Relationship Id="rId16" Type="http://schemas.openxmlformats.org/officeDocument/2006/relationships/image" Target="../media/image20.png"/><Relationship Id="rId17" Type="http://schemas.openxmlformats.org/officeDocument/2006/relationships/image" Target="../media/image21.png"/><Relationship Id="rId18" Type="http://schemas.openxmlformats.org/officeDocument/2006/relationships/image" Target="../media/image22.jpeg"/><Relationship Id="rId19" Type="http://schemas.openxmlformats.org/officeDocument/2006/relationships/image" Target="../media/image23.png"/><Relationship Id="rId20" Type="http://schemas.openxmlformats.org/officeDocument/2006/relationships/slideLayout" Target="../slideLayouts/slideLayout13.xml"/><Relationship Id="rId21" Type="http://schemas.openxmlformats.org/officeDocument/2006/relationships/slideLayout" Target="../slideLayouts/slideLayout14.xml"/><Relationship Id="rId22" Type="http://schemas.openxmlformats.org/officeDocument/2006/relationships/slideLayout" Target="../slideLayouts/slideLayout15.xml"/><Relationship Id="rId23" Type="http://schemas.openxmlformats.org/officeDocument/2006/relationships/slideLayout" Target="../slideLayouts/slideLayout16.xml"/><Relationship Id="rId24" Type="http://schemas.openxmlformats.org/officeDocument/2006/relationships/slideLayout" Target="../slideLayouts/slideLayout17.xml"/><Relationship Id="rId25" Type="http://schemas.openxmlformats.org/officeDocument/2006/relationships/slideLayout" Target="../slideLayouts/slideLayout18.xml"/><Relationship Id="rId26" Type="http://schemas.openxmlformats.org/officeDocument/2006/relationships/slideLayout" Target="../slideLayouts/slideLayout19.xml"/><Relationship Id="rId27" Type="http://schemas.openxmlformats.org/officeDocument/2006/relationships/slideLayout" Target="../slideLayouts/slideLayout20.xml"/><Relationship Id="rId28" Type="http://schemas.openxmlformats.org/officeDocument/2006/relationships/slideLayout" Target="../slideLayouts/slideLayout21.xml"/><Relationship Id="rId29" Type="http://schemas.openxmlformats.org/officeDocument/2006/relationships/slideLayout" Target="../slideLayouts/slideLayout22.xml"/><Relationship Id="rId30" Type="http://schemas.openxmlformats.org/officeDocument/2006/relationships/slideLayout" Target="../slideLayouts/slideLayout23.xml"/><Relationship Id="rId31"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slideLayout" Target="../slideLayouts/slideLayout56.xml"/><Relationship Id="rId13" Type="http://schemas.openxmlformats.org/officeDocument/2006/relationships/slideLayout" Target="../slideLayouts/slideLayout57.xml"/><Relationship Id="rId14" Type="http://schemas.openxmlformats.org/officeDocument/2006/relationships/slideLayout" Target="../slideLayouts/slideLayout58.xml"/><Relationship Id="rId15" Type="http://schemas.openxmlformats.org/officeDocument/2006/relationships/slideLayout" Target="../slideLayouts/slideLayout59.xml"/><Relationship Id="rId16"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9" Type="http://schemas.openxmlformats.org/officeDocument/2006/relationships/slideLayout" Target="../slideLayouts/slideLayout65.xml"/><Relationship Id="rId10" Type="http://schemas.openxmlformats.org/officeDocument/2006/relationships/slideLayout" Target="../slideLayouts/slideLayout66.xml"/><Relationship Id="rId11" Type="http://schemas.openxmlformats.org/officeDocument/2006/relationships/slideLayout" Target="../slideLayouts/slideLayout67.xml"/><Relationship Id="rId12" Type="http://schemas.openxmlformats.org/officeDocument/2006/relationships/slideLayout" Target="../slideLayouts/slideLayout68.xml"/><Relationship Id="rId13" Type="http://schemas.openxmlformats.org/officeDocument/2006/relationships/slideLayout" Target="../slideLayouts/slideLayout69.xml"/><Relationship Id="rId14" Type="http://schemas.openxmlformats.org/officeDocument/2006/relationships/slideLayout" Target="../slideLayouts/slideLayout70.xml"/><Relationship Id="rId15" Type="http://schemas.openxmlformats.org/officeDocument/2006/relationships/slideLayout" Target="../slideLayouts/slideLayout71.xml"/><Relationship Id="rId16"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slideLayout" Target="../slideLayouts/slideLayout85.xml"/><Relationship Id="rId6" Type="http://schemas.openxmlformats.org/officeDocument/2006/relationships/slideLayout" Target="../slideLayouts/slideLayout86.xml"/><Relationship Id="rId7" Type="http://schemas.openxmlformats.org/officeDocument/2006/relationships/slideLayout" Target="../slideLayouts/slideLayout87.xml"/><Relationship Id="rId8" Type="http://schemas.openxmlformats.org/officeDocument/2006/relationships/slideLayout" Target="../slideLayouts/slideLayout88.xml"/><Relationship Id="rId9" Type="http://schemas.openxmlformats.org/officeDocument/2006/relationships/slideLayout" Target="../slideLayouts/slideLayout89.xml"/><Relationship Id="rId10" Type="http://schemas.openxmlformats.org/officeDocument/2006/relationships/slideLayout" Target="../slideLayouts/slideLayout90.xml"/><Relationship Id="rId11" Type="http://schemas.openxmlformats.org/officeDocument/2006/relationships/slideLayout" Target="../slideLayouts/slideLayout91.xml"/><Relationship Id="rId12" Type="http://schemas.openxmlformats.org/officeDocument/2006/relationships/slideLayout" Target="../slideLayouts/slideLayout92.xml"/><Relationship Id="rId13" Type="http://schemas.openxmlformats.org/officeDocument/2006/relationships/slideLayout" Target="../slideLayouts/slideLayout93.xml"/><Relationship Id="rId14" Type="http://schemas.openxmlformats.org/officeDocument/2006/relationships/slideLayout" Target="../slideLayouts/slideLayout94.xml"/><Relationship Id="rId15" Type="http://schemas.openxmlformats.org/officeDocument/2006/relationships/slideLayout" Target="../slideLayouts/slideLayout95.xml"/><Relationship Id="rId16"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0" name="Picture 8"/>
          <p:cNvPicPr/>
          <p:nvPr/>
        </p:nvPicPr>
        <p:blipFill>
          <a:blip r:embed="rId2"/>
          <a:stretch>
            <a:fillRect/>
          </a:stretch>
        </p:blipFill>
        <p:spPr>
          <a:xfrm>
            <a:off x="458640" y="6228000"/>
            <a:ext cx="921240" cy="269280"/>
          </a:xfrm>
          <a:prstGeom prst="rect">
            <a:avLst/>
          </a:prstGeom>
        </p:spPr>
      </p:pic>
      <p:sp>
        <p:nvSpPr>
          <p:cNvPr id="1" name="Line 1"/>
          <p:cNvSpPr/>
          <p:nvPr/>
        </p:nvSpPr>
        <p:spPr>
          <a:xfrm>
            <a:off x="458640" y="1183320"/>
            <a:ext cx="8226360" cy="0"/>
          </a:xfrm>
          <a:prstGeom prst="line">
            <a:avLst/>
          </a:prstGeom>
          <a:ln w="6480">
            <a:solidFill>
              <a:srgbClr val="88807a"/>
            </a:solidFill>
            <a:round/>
          </a:ln>
        </p:spPr>
      </p:sp>
      <p:sp>
        <p:nvSpPr>
          <p:cNvPr id="2" name="Line 2"/>
          <p:cNvSpPr/>
          <p:nvPr/>
        </p:nvSpPr>
        <p:spPr>
          <a:xfrm>
            <a:off x="458640" y="6077520"/>
            <a:ext cx="8226360" cy="0"/>
          </a:xfrm>
          <a:prstGeom prst="line">
            <a:avLst/>
          </a:prstGeom>
          <a:ln w="6480">
            <a:solidFill>
              <a:srgbClr val="88807a"/>
            </a:solidFill>
            <a:round/>
          </a:ln>
        </p:spPr>
      </p:sp>
      <p:pic>
        <p:nvPicPr>
          <p:cNvPr descr="" id="3" name="Picture 14"/>
          <p:cNvPicPr/>
          <p:nvPr/>
        </p:nvPicPr>
        <p:blipFill>
          <a:blip r:embed="rId3"/>
          <a:stretch>
            <a:fillRect/>
          </a:stretch>
        </p:blipFill>
        <p:spPr>
          <a:xfrm>
            <a:off x="8146800" y="459000"/>
            <a:ext cx="539640" cy="73440"/>
          </a:xfrm>
          <a:prstGeom prst="rect">
            <a:avLst/>
          </a:prstGeom>
        </p:spPr>
      </p:pic>
      <p:pic>
        <p:nvPicPr>
          <p:cNvPr descr="" id="4" name="Picture 13"/>
          <p:cNvPicPr/>
          <p:nvPr/>
        </p:nvPicPr>
        <p:blipFill>
          <a:blip r:embed="rId4"/>
          <a:stretch>
            <a:fillRect/>
          </a:stretch>
        </p:blipFill>
        <p:spPr>
          <a:xfrm>
            <a:off x="5502240" y="0"/>
            <a:ext cx="2144520" cy="6856560"/>
          </a:xfrm>
          <a:prstGeom prst="rect">
            <a:avLst/>
          </a:prstGeom>
        </p:spPr>
      </p:pic>
      <p:pic>
        <p:nvPicPr>
          <p:cNvPr descr="" id="5" name="Picture 8"/>
          <p:cNvPicPr/>
          <p:nvPr/>
        </p:nvPicPr>
        <p:blipFill>
          <a:blip r:embed="rId5"/>
          <a:stretch>
            <a:fillRect/>
          </a:stretch>
        </p:blipFill>
        <p:spPr>
          <a:xfrm>
            <a:off x="458640" y="1240920"/>
            <a:ext cx="1882080" cy="553320"/>
          </a:xfrm>
          <a:prstGeom prst="rect">
            <a:avLst/>
          </a:prstGeom>
        </p:spPr>
      </p:pic>
      <p:pic>
        <p:nvPicPr>
          <p:cNvPr descr="" id="6" name="Picture 9"/>
          <p:cNvPicPr/>
          <p:nvPr/>
        </p:nvPicPr>
        <p:blipFill>
          <a:blip r:embed="rId6"/>
          <a:stretch>
            <a:fillRect/>
          </a:stretch>
        </p:blipFill>
        <p:spPr>
          <a:xfrm>
            <a:off x="8142480" y="1630800"/>
            <a:ext cx="548640" cy="74520"/>
          </a:xfrm>
          <a:prstGeom prst="rect">
            <a:avLst/>
          </a:prstGeom>
        </p:spPr>
      </p:pic>
      <p:sp>
        <p:nvSpPr>
          <p:cNvPr id="7" name="CustomShape 3"/>
          <p:cNvSpPr/>
          <p:nvPr/>
        </p:nvSpPr>
        <p:spPr>
          <a:xfrm>
            <a:off x="458640" y="6361200"/>
            <a:ext cx="2495160" cy="180000"/>
          </a:xfrm>
          <a:prstGeom prst="rect">
            <a:avLst/>
          </a:prstGeom>
        </p:spPr>
        <p:txBody>
          <a:bodyPr bIns="0" lIns="0" rIns="0" tIns="0"/>
          <a:p>
            <a:r>
              <a:rPr lang="en-US" sz="720">
                <a:solidFill>
                  <a:srgbClr val="88807a"/>
                </a:solidFill>
                <a:latin typeface="Calibri"/>
              </a:rPr>
              <a:t>Copyright © 2014 SolutionsIQ Inc. All rights reserved.</a:t>
            </a:r>
            <a:endParaRPr/>
          </a:p>
        </p:txBody>
      </p:sp>
      <p:sp>
        <p:nvSpPr>
          <p:cNvPr id="8" name="CustomShape 4"/>
          <p:cNvSpPr/>
          <p:nvPr/>
        </p:nvSpPr>
        <p:spPr>
          <a:xfrm>
            <a:off x="458640" y="3816720"/>
            <a:ext cx="1713240" cy="574920"/>
          </a:xfrm>
          <a:prstGeom prst="rect">
            <a:avLst/>
          </a:prstGeom>
        </p:spPr>
        <p:txBody>
          <a:bodyPr bIns="0" lIns="0" rIns="0" tIns="0"/>
          <a:p>
            <a:r>
              <a:rPr lang="en-US" sz="900">
                <a:solidFill>
                  <a:srgbClr val="88807a"/>
                </a:solidFill>
                <a:latin typeface="Calibri"/>
              </a:rPr>
              <a:t>6801 185th Ave NE, Suite 200</a:t>
            </a:r>
            <a:endParaRPr/>
          </a:p>
          <a:p>
            <a:r>
              <a:rPr lang="en-US" sz="900">
                <a:solidFill>
                  <a:srgbClr val="88807a"/>
                </a:solidFill>
                <a:latin typeface="Calibri"/>
              </a:rPr>
              <a:t>Redmond, WA 98052</a:t>
            </a:r>
            <a:endParaRPr/>
          </a:p>
          <a:p>
            <a:r>
              <a:rPr lang="en-US" sz="900">
                <a:solidFill>
                  <a:srgbClr val="88807a"/>
                </a:solidFill>
                <a:latin typeface="Calibri"/>
              </a:rPr>
              <a:t>solutionsiq.com</a:t>
            </a:r>
            <a:endParaRPr/>
          </a:p>
          <a:p>
            <a:r>
              <a:rPr lang="en-US" sz="900">
                <a:solidFill>
                  <a:srgbClr val="88807a"/>
                </a:solidFill>
                <a:latin typeface="Calibri"/>
              </a:rPr>
              <a:t>1.800.235.4091</a:t>
            </a:r>
            <a:endParaRPr/>
          </a:p>
        </p:txBody>
      </p:sp>
      <p:sp>
        <p:nvSpPr>
          <p:cNvPr id="9" name="PlaceHolder 5"/>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10" name="PlaceHolder 6"/>
          <p:cNvSpPr>
            <a:spLocks noGrp="1"/>
          </p:cNvSpPr>
          <p:nvPr>
            <p:ph type="body"/>
          </p:nvPr>
        </p:nvSpPr>
        <p:spPr>
          <a:xfrm>
            <a:off x="457200" y="1604520"/>
            <a:ext cx="8229240" cy="452592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43" name="Picture 8"/>
          <p:cNvPicPr/>
          <p:nvPr/>
        </p:nvPicPr>
        <p:blipFill>
          <a:blip r:embed="rId2"/>
          <a:stretch>
            <a:fillRect/>
          </a:stretch>
        </p:blipFill>
        <p:spPr>
          <a:xfrm>
            <a:off x="458640" y="6228000"/>
            <a:ext cx="921240" cy="269280"/>
          </a:xfrm>
          <a:prstGeom prst="rect">
            <a:avLst/>
          </a:prstGeom>
        </p:spPr>
      </p:pic>
      <p:sp>
        <p:nvSpPr>
          <p:cNvPr id="44" name="Line 1"/>
          <p:cNvSpPr/>
          <p:nvPr/>
        </p:nvSpPr>
        <p:spPr>
          <a:xfrm>
            <a:off x="458640" y="1183320"/>
            <a:ext cx="8226360" cy="0"/>
          </a:xfrm>
          <a:prstGeom prst="line">
            <a:avLst/>
          </a:prstGeom>
          <a:ln w="6480">
            <a:solidFill>
              <a:srgbClr val="88807a"/>
            </a:solidFill>
            <a:round/>
          </a:ln>
        </p:spPr>
      </p:sp>
      <p:sp>
        <p:nvSpPr>
          <p:cNvPr id="45" name="Line 2"/>
          <p:cNvSpPr/>
          <p:nvPr/>
        </p:nvSpPr>
        <p:spPr>
          <a:xfrm>
            <a:off x="458640" y="6077520"/>
            <a:ext cx="8226360" cy="0"/>
          </a:xfrm>
          <a:prstGeom prst="line">
            <a:avLst/>
          </a:prstGeom>
          <a:ln w="6480">
            <a:solidFill>
              <a:srgbClr val="88807a"/>
            </a:solidFill>
            <a:round/>
          </a:ln>
        </p:spPr>
      </p:sp>
      <p:pic>
        <p:nvPicPr>
          <p:cNvPr descr="" id="46" name="Picture 14"/>
          <p:cNvPicPr/>
          <p:nvPr/>
        </p:nvPicPr>
        <p:blipFill>
          <a:blip r:embed="rId3"/>
          <a:stretch>
            <a:fillRect/>
          </a:stretch>
        </p:blipFill>
        <p:spPr>
          <a:xfrm>
            <a:off x="8146800" y="459000"/>
            <a:ext cx="539640" cy="73440"/>
          </a:xfrm>
          <a:prstGeom prst="rect">
            <a:avLst/>
          </a:prstGeom>
        </p:spPr>
      </p:pic>
      <p:pic>
        <p:nvPicPr>
          <p:cNvPr descr="" id="47" name="Picture Placeholder 24"/>
          <p:cNvPicPr/>
          <p:nvPr/>
        </p:nvPicPr>
        <p:blipFill>
          <a:blip r:embed="rId4"/>
          <a:stretch>
            <a:fillRect/>
          </a:stretch>
        </p:blipFill>
        <p:spPr>
          <a:xfrm>
            <a:off x="5447160" y="1553400"/>
            <a:ext cx="758880" cy="941760"/>
          </a:xfrm>
          <a:prstGeom prst="rect">
            <a:avLst/>
          </a:prstGeom>
        </p:spPr>
      </p:pic>
      <p:pic>
        <p:nvPicPr>
          <p:cNvPr descr="" id="48" name="Picture Placeholder 29"/>
          <p:cNvPicPr/>
          <p:nvPr/>
        </p:nvPicPr>
        <p:blipFill>
          <a:blip r:embed="rId5"/>
          <a:stretch>
            <a:fillRect/>
          </a:stretch>
        </p:blipFill>
        <p:spPr>
          <a:xfrm>
            <a:off x="6275880" y="1553400"/>
            <a:ext cx="758880" cy="941760"/>
          </a:xfrm>
          <a:prstGeom prst="rect">
            <a:avLst/>
          </a:prstGeom>
        </p:spPr>
      </p:pic>
      <p:pic>
        <p:nvPicPr>
          <p:cNvPr descr="" id="49" name="Picture Placeholder 25"/>
          <p:cNvPicPr/>
          <p:nvPr/>
        </p:nvPicPr>
        <p:blipFill>
          <a:blip r:embed="rId6"/>
          <a:stretch>
            <a:fillRect/>
          </a:stretch>
        </p:blipFill>
        <p:spPr>
          <a:xfrm>
            <a:off x="7104960" y="1553400"/>
            <a:ext cx="758880" cy="941760"/>
          </a:xfrm>
          <a:prstGeom prst="rect">
            <a:avLst/>
          </a:prstGeom>
        </p:spPr>
      </p:pic>
      <p:pic>
        <p:nvPicPr>
          <p:cNvPr descr="" id="50" name="Picture Placeholder 26"/>
          <p:cNvPicPr/>
          <p:nvPr/>
        </p:nvPicPr>
        <p:blipFill>
          <a:blip r:embed="rId7"/>
          <a:stretch>
            <a:fillRect/>
          </a:stretch>
        </p:blipFill>
        <p:spPr>
          <a:xfrm>
            <a:off x="7933680" y="1553400"/>
            <a:ext cx="758880" cy="941760"/>
          </a:xfrm>
          <a:prstGeom prst="rect">
            <a:avLst/>
          </a:prstGeom>
        </p:spPr>
      </p:pic>
      <p:pic>
        <p:nvPicPr>
          <p:cNvPr descr="" id="51" name="Picture Placeholder 27"/>
          <p:cNvPicPr/>
          <p:nvPr/>
        </p:nvPicPr>
        <p:blipFill>
          <a:blip r:embed="rId8"/>
          <a:stretch>
            <a:fillRect/>
          </a:stretch>
        </p:blipFill>
        <p:spPr>
          <a:xfrm>
            <a:off x="5447160" y="2569680"/>
            <a:ext cx="758880" cy="941760"/>
          </a:xfrm>
          <a:prstGeom prst="rect">
            <a:avLst/>
          </a:prstGeom>
        </p:spPr>
      </p:pic>
      <p:pic>
        <p:nvPicPr>
          <p:cNvPr descr="" id="52" name="Picture Placeholder 43"/>
          <p:cNvPicPr/>
          <p:nvPr/>
        </p:nvPicPr>
        <p:blipFill>
          <a:blip r:embed="rId9"/>
          <a:stretch>
            <a:fillRect/>
          </a:stretch>
        </p:blipFill>
        <p:spPr>
          <a:xfrm>
            <a:off x="6275880" y="2569680"/>
            <a:ext cx="758880" cy="941760"/>
          </a:xfrm>
          <a:prstGeom prst="rect">
            <a:avLst/>
          </a:prstGeom>
        </p:spPr>
      </p:pic>
      <p:pic>
        <p:nvPicPr>
          <p:cNvPr descr="" id="53" name="Picture Placeholder 44"/>
          <p:cNvPicPr/>
          <p:nvPr/>
        </p:nvPicPr>
        <p:blipFill>
          <a:blip r:embed="rId10"/>
          <a:stretch>
            <a:fillRect/>
          </a:stretch>
        </p:blipFill>
        <p:spPr>
          <a:xfrm>
            <a:off x="7104960" y="2569680"/>
            <a:ext cx="758880" cy="941760"/>
          </a:xfrm>
          <a:prstGeom prst="rect">
            <a:avLst/>
          </a:prstGeom>
        </p:spPr>
      </p:pic>
      <p:pic>
        <p:nvPicPr>
          <p:cNvPr descr="" id="54" name="Picture Placeholder 45"/>
          <p:cNvPicPr/>
          <p:nvPr/>
        </p:nvPicPr>
        <p:blipFill>
          <a:blip r:embed="rId11"/>
          <a:stretch>
            <a:fillRect/>
          </a:stretch>
        </p:blipFill>
        <p:spPr>
          <a:xfrm>
            <a:off x="7933680" y="2569680"/>
            <a:ext cx="758880" cy="941760"/>
          </a:xfrm>
          <a:prstGeom prst="rect">
            <a:avLst/>
          </a:prstGeom>
        </p:spPr>
      </p:pic>
      <p:pic>
        <p:nvPicPr>
          <p:cNvPr descr="" id="55" name="Picture Placeholder 47"/>
          <p:cNvPicPr/>
          <p:nvPr/>
        </p:nvPicPr>
        <p:blipFill>
          <a:blip r:embed="rId12"/>
          <a:stretch>
            <a:fillRect/>
          </a:stretch>
        </p:blipFill>
        <p:spPr>
          <a:xfrm>
            <a:off x="6275880" y="3586320"/>
            <a:ext cx="758880" cy="941760"/>
          </a:xfrm>
          <a:prstGeom prst="rect">
            <a:avLst/>
          </a:prstGeom>
        </p:spPr>
      </p:pic>
      <p:pic>
        <p:nvPicPr>
          <p:cNvPr descr="" id="56" name="Picture Placeholder 48"/>
          <p:cNvPicPr/>
          <p:nvPr/>
        </p:nvPicPr>
        <p:blipFill>
          <a:blip r:embed="rId13"/>
          <a:stretch>
            <a:fillRect/>
          </a:stretch>
        </p:blipFill>
        <p:spPr>
          <a:xfrm>
            <a:off x="7104960" y="3586320"/>
            <a:ext cx="758880" cy="941760"/>
          </a:xfrm>
          <a:prstGeom prst="rect">
            <a:avLst/>
          </a:prstGeom>
        </p:spPr>
      </p:pic>
      <p:pic>
        <p:nvPicPr>
          <p:cNvPr descr="" id="57" name="Picture Placeholder 49"/>
          <p:cNvPicPr/>
          <p:nvPr/>
        </p:nvPicPr>
        <p:blipFill>
          <a:blip r:embed="rId14"/>
          <a:stretch>
            <a:fillRect/>
          </a:stretch>
        </p:blipFill>
        <p:spPr>
          <a:xfrm>
            <a:off x="7933680" y="3586320"/>
            <a:ext cx="758880" cy="941760"/>
          </a:xfrm>
          <a:prstGeom prst="rect">
            <a:avLst/>
          </a:prstGeom>
        </p:spPr>
      </p:pic>
      <p:pic>
        <p:nvPicPr>
          <p:cNvPr descr="" id="58" name="Picture Placeholder 50"/>
          <p:cNvPicPr/>
          <p:nvPr/>
        </p:nvPicPr>
        <p:blipFill>
          <a:blip r:embed="rId15"/>
          <a:stretch>
            <a:fillRect/>
          </a:stretch>
        </p:blipFill>
        <p:spPr>
          <a:xfrm>
            <a:off x="5447160" y="4602600"/>
            <a:ext cx="758880" cy="941760"/>
          </a:xfrm>
          <a:prstGeom prst="rect">
            <a:avLst/>
          </a:prstGeom>
        </p:spPr>
      </p:pic>
      <p:pic>
        <p:nvPicPr>
          <p:cNvPr descr="" id="59" name="Picture Placeholder 60"/>
          <p:cNvPicPr/>
          <p:nvPr/>
        </p:nvPicPr>
        <p:blipFill>
          <a:blip r:embed="rId16"/>
          <a:stretch>
            <a:fillRect/>
          </a:stretch>
        </p:blipFill>
        <p:spPr>
          <a:xfrm>
            <a:off x="7104960" y="4602600"/>
            <a:ext cx="758880" cy="941760"/>
          </a:xfrm>
          <a:prstGeom prst="rect">
            <a:avLst/>
          </a:prstGeom>
        </p:spPr>
      </p:pic>
      <p:pic>
        <p:nvPicPr>
          <p:cNvPr descr="" id="60" name="Picture Placeholder 61"/>
          <p:cNvPicPr/>
          <p:nvPr/>
        </p:nvPicPr>
        <p:blipFill>
          <a:blip r:embed="rId17"/>
          <a:stretch>
            <a:fillRect/>
          </a:stretch>
        </p:blipFill>
        <p:spPr>
          <a:xfrm>
            <a:off x="7933680" y="4602600"/>
            <a:ext cx="758880" cy="941760"/>
          </a:xfrm>
          <a:prstGeom prst="rect">
            <a:avLst/>
          </a:prstGeom>
        </p:spPr>
      </p:pic>
      <p:pic>
        <p:nvPicPr>
          <p:cNvPr descr="" id="61" name="Picture Placeholder 76"/>
          <p:cNvPicPr/>
          <p:nvPr/>
        </p:nvPicPr>
        <p:blipFill>
          <a:blip r:embed="rId18"/>
          <a:stretch>
            <a:fillRect/>
          </a:stretch>
        </p:blipFill>
        <p:spPr>
          <a:xfrm>
            <a:off x="5447160" y="3586320"/>
            <a:ext cx="758880" cy="941760"/>
          </a:xfrm>
          <a:prstGeom prst="rect">
            <a:avLst/>
          </a:prstGeom>
        </p:spPr>
      </p:pic>
      <p:pic>
        <p:nvPicPr>
          <p:cNvPr descr="" id="62" name="Picture 8"/>
          <p:cNvPicPr/>
          <p:nvPr/>
        </p:nvPicPr>
        <p:blipFill>
          <a:blip r:embed="rId19"/>
          <a:stretch>
            <a:fillRect/>
          </a:stretch>
        </p:blipFill>
        <p:spPr>
          <a:xfrm>
            <a:off x="6275880" y="4602600"/>
            <a:ext cx="757440" cy="948600"/>
          </a:xfrm>
          <a:prstGeom prst="rect">
            <a:avLst/>
          </a:prstGeom>
        </p:spPr>
      </p:pic>
      <p:sp>
        <p:nvSpPr>
          <p:cNvPr id="63" name="PlaceHolder 3"/>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64" name="PlaceHolder 4"/>
          <p:cNvSpPr>
            <a:spLocks noGrp="1"/>
          </p:cNvSpPr>
          <p:nvPr>
            <p:ph type="body"/>
          </p:nvPr>
        </p:nvSpPr>
        <p:spPr>
          <a:xfrm>
            <a:off x="457200" y="1604520"/>
            <a:ext cx="8229240" cy="452592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662" r:id="rId20"/>
    <p:sldLayoutId id="2147483663" r:id="rId21"/>
    <p:sldLayoutId id="2147483664" r:id="rId22"/>
    <p:sldLayoutId id="2147483665" r:id="rId23"/>
    <p:sldLayoutId id="2147483666" r:id="rId24"/>
    <p:sldLayoutId id="2147483667" r:id="rId25"/>
    <p:sldLayoutId id="2147483668" r:id="rId26"/>
    <p:sldLayoutId id="2147483669" r:id="rId27"/>
    <p:sldLayoutId id="2147483670" r:id="rId28"/>
    <p:sldLayoutId id="2147483671" r:id="rId29"/>
    <p:sldLayoutId id="2147483672" r:id="rId30"/>
    <p:sldLayoutId id="2147483673" r:id="rId31"/>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97" name="Picture 8"/>
          <p:cNvPicPr/>
          <p:nvPr/>
        </p:nvPicPr>
        <p:blipFill>
          <a:blip r:embed="rId2"/>
          <a:stretch>
            <a:fillRect/>
          </a:stretch>
        </p:blipFill>
        <p:spPr>
          <a:xfrm>
            <a:off x="458640" y="6228000"/>
            <a:ext cx="921240" cy="269280"/>
          </a:xfrm>
          <a:prstGeom prst="rect">
            <a:avLst/>
          </a:prstGeom>
        </p:spPr>
      </p:pic>
      <p:sp>
        <p:nvSpPr>
          <p:cNvPr id="98" name="Line 1"/>
          <p:cNvSpPr/>
          <p:nvPr/>
        </p:nvSpPr>
        <p:spPr>
          <a:xfrm>
            <a:off x="458640" y="1183320"/>
            <a:ext cx="8226360" cy="0"/>
          </a:xfrm>
          <a:prstGeom prst="line">
            <a:avLst/>
          </a:prstGeom>
          <a:ln w="6480">
            <a:solidFill>
              <a:srgbClr val="88807a"/>
            </a:solidFill>
            <a:round/>
          </a:ln>
        </p:spPr>
      </p:sp>
      <p:sp>
        <p:nvSpPr>
          <p:cNvPr id="99" name="Line 2"/>
          <p:cNvSpPr/>
          <p:nvPr/>
        </p:nvSpPr>
        <p:spPr>
          <a:xfrm>
            <a:off x="458640" y="6077520"/>
            <a:ext cx="8226360" cy="0"/>
          </a:xfrm>
          <a:prstGeom prst="line">
            <a:avLst/>
          </a:prstGeom>
          <a:ln w="6480">
            <a:solidFill>
              <a:srgbClr val="88807a"/>
            </a:solidFill>
            <a:round/>
          </a:ln>
        </p:spPr>
      </p:sp>
      <p:pic>
        <p:nvPicPr>
          <p:cNvPr descr="" id="100" name="Picture 14"/>
          <p:cNvPicPr/>
          <p:nvPr/>
        </p:nvPicPr>
        <p:blipFill>
          <a:blip r:embed="rId3"/>
          <a:stretch>
            <a:fillRect/>
          </a:stretch>
        </p:blipFill>
        <p:spPr>
          <a:xfrm>
            <a:off x="8146800" y="459000"/>
            <a:ext cx="539640" cy="73440"/>
          </a:xfrm>
          <a:prstGeom prst="rect">
            <a:avLst/>
          </a:prstGeom>
        </p:spPr>
      </p:pic>
      <p:sp>
        <p:nvSpPr>
          <p:cNvPr id="101" name="PlaceHolder 3"/>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102" name="PlaceHolder 4"/>
          <p:cNvSpPr>
            <a:spLocks noGrp="1"/>
          </p:cNvSpPr>
          <p:nvPr>
            <p:ph type="body"/>
          </p:nvPr>
        </p:nvSpPr>
        <p:spPr>
          <a:xfrm>
            <a:off x="457200" y="1604520"/>
            <a:ext cx="8229240" cy="452592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135" name="Picture 8"/>
          <p:cNvPicPr/>
          <p:nvPr/>
        </p:nvPicPr>
        <p:blipFill>
          <a:blip r:embed="rId2"/>
          <a:stretch>
            <a:fillRect/>
          </a:stretch>
        </p:blipFill>
        <p:spPr>
          <a:xfrm>
            <a:off x="458640" y="6228000"/>
            <a:ext cx="921240" cy="269280"/>
          </a:xfrm>
          <a:prstGeom prst="rect">
            <a:avLst/>
          </a:prstGeom>
        </p:spPr>
      </p:pic>
      <p:sp>
        <p:nvSpPr>
          <p:cNvPr id="136" name="Line 1"/>
          <p:cNvSpPr/>
          <p:nvPr/>
        </p:nvSpPr>
        <p:spPr>
          <a:xfrm>
            <a:off x="458640" y="1183320"/>
            <a:ext cx="8226360" cy="0"/>
          </a:xfrm>
          <a:prstGeom prst="line">
            <a:avLst/>
          </a:prstGeom>
          <a:ln w="6480">
            <a:solidFill>
              <a:srgbClr val="88807a"/>
            </a:solidFill>
            <a:round/>
          </a:ln>
        </p:spPr>
      </p:sp>
      <p:sp>
        <p:nvSpPr>
          <p:cNvPr id="137" name="Line 2"/>
          <p:cNvSpPr/>
          <p:nvPr/>
        </p:nvSpPr>
        <p:spPr>
          <a:xfrm>
            <a:off x="458640" y="6077520"/>
            <a:ext cx="8226360" cy="0"/>
          </a:xfrm>
          <a:prstGeom prst="line">
            <a:avLst/>
          </a:prstGeom>
          <a:ln w="6480">
            <a:solidFill>
              <a:srgbClr val="88807a"/>
            </a:solidFill>
            <a:round/>
          </a:ln>
        </p:spPr>
      </p:sp>
      <p:pic>
        <p:nvPicPr>
          <p:cNvPr descr="" id="138" name="Picture 14"/>
          <p:cNvPicPr/>
          <p:nvPr/>
        </p:nvPicPr>
        <p:blipFill>
          <a:blip r:embed="rId3"/>
          <a:stretch>
            <a:fillRect/>
          </a:stretch>
        </p:blipFill>
        <p:spPr>
          <a:xfrm>
            <a:off x="8146800" y="459000"/>
            <a:ext cx="539640" cy="73440"/>
          </a:xfrm>
          <a:prstGeom prst="rect">
            <a:avLst/>
          </a:prstGeom>
        </p:spPr>
      </p:pic>
      <p:sp>
        <p:nvSpPr>
          <p:cNvPr id="139" name="CustomShape 3"/>
          <p:cNvSpPr/>
          <p:nvPr/>
        </p:nvSpPr>
        <p:spPr>
          <a:xfrm>
            <a:off x="458640" y="457200"/>
            <a:ext cx="8240760" cy="5338800"/>
          </a:xfrm>
          <a:prstGeom prst="rect">
            <a:avLst/>
          </a:prstGeom>
          <a:solidFill>
            <a:srgbClr val="e3b923"/>
          </a:solidFill>
        </p:spPr>
      </p:sp>
      <p:pic>
        <p:nvPicPr>
          <p:cNvPr descr="" id="140" name="Picture 4"/>
          <p:cNvPicPr/>
          <p:nvPr/>
        </p:nvPicPr>
        <p:blipFill>
          <a:blip r:embed="rId4"/>
          <a:stretch>
            <a:fillRect/>
          </a:stretch>
        </p:blipFill>
        <p:spPr>
          <a:xfrm>
            <a:off x="458640" y="6228000"/>
            <a:ext cx="921240" cy="269280"/>
          </a:xfrm>
          <a:prstGeom prst="rect">
            <a:avLst/>
          </a:prstGeom>
        </p:spPr>
      </p:pic>
      <p:sp>
        <p:nvSpPr>
          <p:cNvPr id="141" name="Line 4"/>
          <p:cNvSpPr/>
          <p:nvPr/>
        </p:nvSpPr>
        <p:spPr>
          <a:xfrm>
            <a:off x="458640" y="6077520"/>
            <a:ext cx="8226360" cy="0"/>
          </a:xfrm>
          <a:prstGeom prst="line">
            <a:avLst/>
          </a:prstGeom>
          <a:ln w="6480">
            <a:solidFill>
              <a:srgbClr val="88807a"/>
            </a:solidFill>
            <a:round/>
          </a:ln>
        </p:spPr>
      </p:sp>
      <p:sp>
        <p:nvSpPr>
          <p:cNvPr id="142" name="PlaceHolder 5"/>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143" name="PlaceHolder 6"/>
          <p:cNvSpPr>
            <a:spLocks noGrp="1"/>
          </p:cNvSpPr>
          <p:nvPr>
            <p:ph type="body"/>
          </p:nvPr>
        </p:nvSpPr>
        <p:spPr>
          <a:xfrm>
            <a:off x="457200" y="1604520"/>
            <a:ext cx="8229240" cy="452592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176" name="Picture 8"/>
          <p:cNvPicPr/>
          <p:nvPr/>
        </p:nvPicPr>
        <p:blipFill>
          <a:blip r:embed="rId2"/>
          <a:stretch>
            <a:fillRect/>
          </a:stretch>
        </p:blipFill>
        <p:spPr>
          <a:xfrm>
            <a:off x="458640" y="6228000"/>
            <a:ext cx="921240" cy="269280"/>
          </a:xfrm>
          <a:prstGeom prst="rect">
            <a:avLst/>
          </a:prstGeom>
        </p:spPr>
      </p:pic>
      <p:sp>
        <p:nvSpPr>
          <p:cNvPr id="177" name="Line 1"/>
          <p:cNvSpPr/>
          <p:nvPr/>
        </p:nvSpPr>
        <p:spPr>
          <a:xfrm>
            <a:off x="458640" y="1183320"/>
            <a:ext cx="8226360" cy="0"/>
          </a:xfrm>
          <a:prstGeom prst="line">
            <a:avLst/>
          </a:prstGeom>
          <a:ln w="6480">
            <a:solidFill>
              <a:srgbClr val="88807a"/>
            </a:solidFill>
            <a:round/>
          </a:ln>
        </p:spPr>
      </p:sp>
      <p:sp>
        <p:nvSpPr>
          <p:cNvPr id="178" name="Line 2"/>
          <p:cNvSpPr/>
          <p:nvPr/>
        </p:nvSpPr>
        <p:spPr>
          <a:xfrm>
            <a:off x="458640" y="6077520"/>
            <a:ext cx="8226360" cy="0"/>
          </a:xfrm>
          <a:prstGeom prst="line">
            <a:avLst/>
          </a:prstGeom>
          <a:ln w="6480">
            <a:solidFill>
              <a:srgbClr val="88807a"/>
            </a:solidFill>
            <a:round/>
          </a:ln>
        </p:spPr>
      </p:sp>
      <p:pic>
        <p:nvPicPr>
          <p:cNvPr descr="" id="179" name="Picture 14"/>
          <p:cNvPicPr/>
          <p:nvPr/>
        </p:nvPicPr>
        <p:blipFill>
          <a:blip r:embed="rId3"/>
          <a:stretch>
            <a:fillRect/>
          </a:stretch>
        </p:blipFill>
        <p:spPr>
          <a:xfrm>
            <a:off x="8146800" y="459000"/>
            <a:ext cx="539640" cy="73440"/>
          </a:xfrm>
          <a:prstGeom prst="rect">
            <a:avLst/>
          </a:prstGeom>
        </p:spPr>
      </p:pic>
      <p:sp>
        <p:nvSpPr>
          <p:cNvPr id="180" name="CustomShape 3"/>
          <p:cNvSpPr/>
          <p:nvPr/>
        </p:nvSpPr>
        <p:spPr>
          <a:xfrm>
            <a:off x="458640" y="457200"/>
            <a:ext cx="8240760" cy="5338800"/>
          </a:xfrm>
          <a:prstGeom prst="rect">
            <a:avLst/>
          </a:prstGeom>
          <a:solidFill>
            <a:srgbClr val="e5e0dc"/>
          </a:solidFill>
        </p:spPr>
      </p:sp>
      <p:pic>
        <p:nvPicPr>
          <p:cNvPr descr="" id="181" name="Picture 4"/>
          <p:cNvPicPr/>
          <p:nvPr/>
        </p:nvPicPr>
        <p:blipFill>
          <a:blip r:embed="rId4"/>
          <a:stretch>
            <a:fillRect/>
          </a:stretch>
        </p:blipFill>
        <p:spPr>
          <a:xfrm>
            <a:off x="458640" y="6228000"/>
            <a:ext cx="921240" cy="269280"/>
          </a:xfrm>
          <a:prstGeom prst="rect">
            <a:avLst/>
          </a:prstGeom>
        </p:spPr>
      </p:pic>
      <p:sp>
        <p:nvSpPr>
          <p:cNvPr id="182" name="Line 4"/>
          <p:cNvSpPr/>
          <p:nvPr/>
        </p:nvSpPr>
        <p:spPr>
          <a:xfrm>
            <a:off x="458640" y="6077520"/>
            <a:ext cx="8226360" cy="0"/>
          </a:xfrm>
          <a:prstGeom prst="line">
            <a:avLst/>
          </a:prstGeom>
          <a:ln w="6480">
            <a:solidFill>
              <a:srgbClr val="88807a"/>
            </a:solidFill>
            <a:round/>
          </a:ln>
        </p:spPr>
      </p:sp>
      <p:sp>
        <p:nvSpPr>
          <p:cNvPr id="183" name="PlaceHolder 5"/>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184" name="PlaceHolder 6"/>
          <p:cNvSpPr>
            <a:spLocks noGrp="1"/>
          </p:cNvSpPr>
          <p:nvPr>
            <p:ph type="body"/>
          </p:nvPr>
        </p:nvSpPr>
        <p:spPr>
          <a:xfrm>
            <a:off x="457200" y="1604520"/>
            <a:ext cx="8229240" cy="452592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217" name="Picture 8"/>
          <p:cNvPicPr/>
          <p:nvPr/>
        </p:nvPicPr>
        <p:blipFill>
          <a:blip r:embed="rId2"/>
          <a:stretch>
            <a:fillRect/>
          </a:stretch>
        </p:blipFill>
        <p:spPr>
          <a:xfrm>
            <a:off x="458640" y="6228000"/>
            <a:ext cx="921240" cy="269280"/>
          </a:xfrm>
          <a:prstGeom prst="rect">
            <a:avLst/>
          </a:prstGeom>
        </p:spPr>
      </p:pic>
      <p:sp>
        <p:nvSpPr>
          <p:cNvPr id="218" name="Line 1"/>
          <p:cNvSpPr/>
          <p:nvPr/>
        </p:nvSpPr>
        <p:spPr>
          <a:xfrm>
            <a:off x="458640" y="1183320"/>
            <a:ext cx="8226360" cy="0"/>
          </a:xfrm>
          <a:prstGeom prst="line">
            <a:avLst/>
          </a:prstGeom>
          <a:ln w="6480">
            <a:solidFill>
              <a:srgbClr val="88807a"/>
            </a:solidFill>
            <a:round/>
          </a:ln>
        </p:spPr>
      </p:sp>
      <p:sp>
        <p:nvSpPr>
          <p:cNvPr id="219" name="Line 2"/>
          <p:cNvSpPr/>
          <p:nvPr/>
        </p:nvSpPr>
        <p:spPr>
          <a:xfrm>
            <a:off x="458640" y="6077520"/>
            <a:ext cx="8226360" cy="0"/>
          </a:xfrm>
          <a:prstGeom prst="line">
            <a:avLst/>
          </a:prstGeom>
          <a:ln w="6480">
            <a:solidFill>
              <a:srgbClr val="88807a"/>
            </a:solidFill>
            <a:round/>
          </a:ln>
        </p:spPr>
      </p:sp>
      <p:pic>
        <p:nvPicPr>
          <p:cNvPr descr="" id="220" name="Picture 14"/>
          <p:cNvPicPr/>
          <p:nvPr/>
        </p:nvPicPr>
        <p:blipFill>
          <a:blip r:embed="rId3"/>
          <a:stretch>
            <a:fillRect/>
          </a:stretch>
        </p:blipFill>
        <p:spPr>
          <a:xfrm>
            <a:off x="8146800" y="459000"/>
            <a:ext cx="539640" cy="73440"/>
          </a:xfrm>
          <a:prstGeom prst="rect">
            <a:avLst/>
          </a:prstGeom>
        </p:spPr>
      </p:pic>
      <p:sp>
        <p:nvSpPr>
          <p:cNvPr id="221" name="CustomShape 3"/>
          <p:cNvSpPr/>
          <p:nvPr/>
        </p:nvSpPr>
        <p:spPr>
          <a:xfrm>
            <a:off x="458640" y="457200"/>
            <a:ext cx="8240760" cy="5338800"/>
          </a:xfrm>
          <a:prstGeom prst="rect">
            <a:avLst/>
          </a:prstGeom>
          <a:solidFill>
            <a:srgbClr val="e5e0dc"/>
          </a:solidFill>
        </p:spPr>
      </p:sp>
      <p:pic>
        <p:nvPicPr>
          <p:cNvPr descr="" id="222" name="Picture 4"/>
          <p:cNvPicPr/>
          <p:nvPr/>
        </p:nvPicPr>
        <p:blipFill>
          <a:blip r:embed="rId4"/>
          <a:stretch>
            <a:fillRect/>
          </a:stretch>
        </p:blipFill>
        <p:spPr>
          <a:xfrm>
            <a:off x="458640" y="6228000"/>
            <a:ext cx="921240" cy="269280"/>
          </a:xfrm>
          <a:prstGeom prst="rect">
            <a:avLst/>
          </a:prstGeom>
        </p:spPr>
      </p:pic>
      <p:sp>
        <p:nvSpPr>
          <p:cNvPr id="223" name="Line 4"/>
          <p:cNvSpPr/>
          <p:nvPr/>
        </p:nvSpPr>
        <p:spPr>
          <a:xfrm>
            <a:off x="458640" y="6077520"/>
            <a:ext cx="8226360" cy="0"/>
          </a:xfrm>
          <a:prstGeom prst="line">
            <a:avLst/>
          </a:prstGeom>
          <a:ln w="6480">
            <a:solidFill>
              <a:srgbClr val="88807a"/>
            </a:solidFill>
            <a:round/>
          </a:ln>
        </p:spPr>
      </p:sp>
      <p:sp>
        <p:nvSpPr>
          <p:cNvPr id="224" name="PlaceHolder 5"/>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225" name="PlaceHolder 6"/>
          <p:cNvSpPr>
            <a:spLocks noGrp="1"/>
          </p:cNvSpPr>
          <p:nvPr>
            <p:ph type="body"/>
          </p:nvPr>
        </p:nvSpPr>
        <p:spPr>
          <a:xfrm>
            <a:off x="457200" y="1604520"/>
            <a:ext cx="8229240" cy="452592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258" name="Picture 8"/>
          <p:cNvPicPr/>
          <p:nvPr/>
        </p:nvPicPr>
        <p:blipFill>
          <a:blip r:embed="rId2"/>
          <a:stretch>
            <a:fillRect/>
          </a:stretch>
        </p:blipFill>
        <p:spPr>
          <a:xfrm>
            <a:off x="458640" y="6228000"/>
            <a:ext cx="921240" cy="269280"/>
          </a:xfrm>
          <a:prstGeom prst="rect">
            <a:avLst/>
          </a:prstGeom>
        </p:spPr>
      </p:pic>
      <p:sp>
        <p:nvSpPr>
          <p:cNvPr id="259" name="Line 1"/>
          <p:cNvSpPr/>
          <p:nvPr/>
        </p:nvSpPr>
        <p:spPr>
          <a:xfrm>
            <a:off x="458640" y="1183320"/>
            <a:ext cx="8226360" cy="0"/>
          </a:xfrm>
          <a:prstGeom prst="line">
            <a:avLst/>
          </a:prstGeom>
          <a:ln w="6480">
            <a:solidFill>
              <a:srgbClr val="88807a"/>
            </a:solidFill>
            <a:round/>
          </a:ln>
        </p:spPr>
      </p:sp>
      <p:sp>
        <p:nvSpPr>
          <p:cNvPr id="260" name="Line 2"/>
          <p:cNvSpPr/>
          <p:nvPr/>
        </p:nvSpPr>
        <p:spPr>
          <a:xfrm>
            <a:off x="458640" y="6077520"/>
            <a:ext cx="8226360" cy="0"/>
          </a:xfrm>
          <a:prstGeom prst="line">
            <a:avLst/>
          </a:prstGeom>
          <a:ln w="6480">
            <a:solidFill>
              <a:srgbClr val="88807a"/>
            </a:solidFill>
            <a:round/>
          </a:ln>
        </p:spPr>
      </p:sp>
      <p:pic>
        <p:nvPicPr>
          <p:cNvPr descr="" id="261" name="Picture 14"/>
          <p:cNvPicPr/>
          <p:nvPr/>
        </p:nvPicPr>
        <p:blipFill>
          <a:blip r:embed="rId3"/>
          <a:stretch>
            <a:fillRect/>
          </a:stretch>
        </p:blipFill>
        <p:spPr>
          <a:xfrm>
            <a:off x="8146800" y="459000"/>
            <a:ext cx="539640" cy="73440"/>
          </a:xfrm>
          <a:prstGeom prst="rect">
            <a:avLst/>
          </a:prstGeom>
        </p:spPr>
      </p:pic>
      <p:sp>
        <p:nvSpPr>
          <p:cNvPr id="262" name="PlaceHolder 3"/>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263" name="PlaceHolder 4"/>
          <p:cNvSpPr>
            <a:spLocks noGrp="1"/>
          </p:cNvSpPr>
          <p:nvPr>
            <p:ph type="body"/>
          </p:nvPr>
        </p:nvSpPr>
        <p:spPr>
          <a:xfrm>
            <a:off x="457200" y="1604520"/>
            <a:ext cx="8229240" cy="452592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296" name="Picture 8"/>
          <p:cNvPicPr/>
          <p:nvPr/>
        </p:nvPicPr>
        <p:blipFill>
          <a:blip r:embed="rId2"/>
          <a:stretch>
            <a:fillRect/>
          </a:stretch>
        </p:blipFill>
        <p:spPr>
          <a:xfrm>
            <a:off x="458640" y="6228000"/>
            <a:ext cx="921240" cy="269280"/>
          </a:xfrm>
          <a:prstGeom prst="rect">
            <a:avLst/>
          </a:prstGeom>
        </p:spPr>
      </p:pic>
      <p:sp>
        <p:nvSpPr>
          <p:cNvPr id="297" name="Line 1"/>
          <p:cNvSpPr/>
          <p:nvPr/>
        </p:nvSpPr>
        <p:spPr>
          <a:xfrm>
            <a:off x="458640" y="1183320"/>
            <a:ext cx="8226360" cy="0"/>
          </a:xfrm>
          <a:prstGeom prst="line">
            <a:avLst/>
          </a:prstGeom>
          <a:ln w="6480">
            <a:solidFill>
              <a:srgbClr val="88807a"/>
            </a:solidFill>
            <a:round/>
          </a:ln>
        </p:spPr>
      </p:sp>
      <p:sp>
        <p:nvSpPr>
          <p:cNvPr id="298" name="Line 2"/>
          <p:cNvSpPr/>
          <p:nvPr/>
        </p:nvSpPr>
        <p:spPr>
          <a:xfrm>
            <a:off x="458640" y="6077520"/>
            <a:ext cx="8226360" cy="0"/>
          </a:xfrm>
          <a:prstGeom prst="line">
            <a:avLst/>
          </a:prstGeom>
          <a:ln w="6480">
            <a:solidFill>
              <a:srgbClr val="88807a"/>
            </a:solidFill>
            <a:round/>
          </a:ln>
        </p:spPr>
      </p:sp>
      <p:pic>
        <p:nvPicPr>
          <p:cNvPr descr="" id="299" name="Picture 14"/>
          <p:cNvPicPr/>
          <p:nvPr/>
        </p:nvPicPr>
        <p:blipFill>
          <a:blip r:embed="rId3"/>
          <a:stretch>
            <a:fillRect/>
          </a:stretch>
        </p:blipFill>
        <p:spPr>
          <a:xfrm>
            <a:off x="8146800" y="459000"/>
            <a:ext cx="539640" cy="73440"/>
          </a:xfrm>
          <a:prstGeom prst="rect">
            <a:avLst/>
          </a:prstGeom>
        </p:spPr>
      </p:pic>
      <p:sp>
        <p:nvSpPr>
          <p:cNvPr id="300" name="CustomShape 3"/>
          <p:cNvSpPr/>
          <p:nvPr/>
        </p:nvSpPr>
        <p:spPr>
          <a:xfrm>
            <a:off x="458640" y="455760"/>
            <a:ext cx="8240760" cy="5338800"/>
          </a:xfrm>
          <a:prstGeom prst="rect">
            <a:avLst/>
          </a:prstGeom>
          <a:solidFill>
            <a:srgbClr val="008d96"/>
          </a:solidFill>
        </p:spPr>
      </p:sp>
      <p:pic>
        <p:nvPicPr>
          <p:cNvPr descr="" id="301" name="Picture 4"/>
          <p:cNvPicPr/>
          <p:nvPr/>
        </p:nvPicPr>
        <p:blipFill>
          <a:blip r:embed="rId4"/>
          <a:stretch>
            <a:fillRect/>
          </a:stretch>
        </p:blipFill>
        <p:spPr>
          <a:xfrm>
            <a:off x="458640" y="6228000"/>
            <a:ext cx="921240" cy="269280"/>
          </a:xfrm>
          <a:prstGeom prst="rect">
            <a:avLst/>
          </a:prstGeom>
        </p:spPr>
      </p:pic>
      <p:sp>
        <p:nvSpPr>
          <p:cNvPr id="302" name="Line 4"/>
          <p:cNvSpPr/>
          <p:nvPr/>
        </p:nvSpPr>
        <p:spPr>
          <a:xfrm>
            <a:off x="458640" y="6077520"/>
            <a:ext cx="8226360" cy="0"/>
          </a:xfrm>
          <a:prstGeom prst="line">
            <a:avLst/>
          </a:prstGeom>
          <a:ln w="6480">
            <a:solidFill>
              <a:srgbClr val="88807a"/>
            </a:solidFill>
            <a:round/>
          </a:ln>
        </p:spPr>
      </p:sp>
      <p:sp>
        <p:nvSpPr>
          <p:cNvPr id="303" name="PlaceHolder 5"/>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304" name="PlaceHolder 6"/>
          <p:cNvSpPr>
            <a:spLocks noGrp="1"/>
          </p:cNvSpPr>
          <p:nvPr>
            <p:ph type="body"/>
          </p:nvPr>
        </p:nvSpPr>
        <p:spPr>
          <a:xfrm>
            <a:off x="457200" y="1604520"/>
            <a:ext cx="8229240" cy="452592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sldMaster>
</file>

<file path=ppt/slides/_rels/slide1.xml.rels><?xml version="1.0" encoding="UTF-8"?>
<Relationships xmlns="http://schemas.openxmlformats.org/package/2006/relationships"><Relationship Id="rId1" Type="http://schemas.openxmlformats.org/officeDocument/2006/relationships/hyperlink" Target="mailto:tmyer@solutionsiq.com" TargetMode="External"/><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hyperlink" Target="http://www.scala-lang.org/old/node/4960" TargetMode="External"/><Relationship Id="rId2" Type="http://schemas.openxmlformats.org/officeDocument/2006/relationships/hyperlink" Target="http://www.scala-lang.org/old/node/4960" TargetMode="External"/><Relationship Id="rId3" Type="http://schemas.openxmlformats.org/officeDocument/2006/relationships/hyperlink" Target="http://www.scala-lang.org/old/node/4960" TargetMode="External"/><Relationship Id="rId4" Type="http://schemas.openxmlformats.org/officeDocument/2006/relationships/hyperlink" Target="http://www.scala-lang.org/old/node/4960" TargetMode="External"/><Relationship Id="rId5"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hyperlink" Target="http://www.fullduplex.org/humor/2006/10/how-to-shoot-yourself-in-the-foot-in-any-programming-language/" TargetMode="External"/><Relationship Id="rId2" Type="http://schemas.openxmlformats.org/officeDocument/2006/relationships/hyperlink" Target="http://www.fullduplex.org/humor/2006/10/how-to-shoot-yourself-in-the-foot-in-any-programming-language/" TargetMode="External"/><Relationship Id="rId3" Type="http://schemas.openxmlformats.org/officeDocument/2006/relationships/hyperlink" Target="http://www.fullduplex.org/humor/2006/10/how-to-shoot-yourself-in-the-foot-in-any-programming-language/" TargetMode="External"/><Relationship Id="rId4"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43.jpeg"/><Relationship Id="rId2"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7" name="CustomShape 1"/>
          <p:cNvSpPr/>
          <p:nvPr/>
        </p:nvSpPr>
        <p:spPr>
          <a:xfrm>
            <a:off x="365760" y="1828800"/>
            <a:ext cx="4860360" cy="1919160"/>
          </a:xfrm>
          <a:prstGeom prst="rect">
            <a:avLst/>
          </a:prstGeom>
        </p:spPr>
        <p:txBody>
          <a:bodyPr anchor="b" bIns="0" lIns="0" rIns="0" tIns="0"/>
          <a:p>
            <a:pPr>
              <a:lnSpc>
                <a:spcPts val="47"/>
              </a:lnSpc>
            </a:pPr>
            <a:r>
              <a:rPr lang="en-US" sz="4400">
                <a:solidFill>
                  <a:srgbClr val="ef3e33"/>
                </a:solidFill>
                <a:latin typeface="Calibri"/>
              </a:rPr>
              <a:t>Delimited continuations in Scala</a:t>
            </a:r>
            <a:endParaRPr/>
          </a:p>
        </p:txBody>
      </p:sp>
      <p:sp>
        <p:nvSpPr>
          <p:cNvPr id="338" name="CustomShape 2"/>
          <p:cNvSpPr/>
          <p:nvPr/>
        </p:nvSpPr>
        <p:spPr>
          <a:xfrm>
            <a:off x="444960" y="4638960"/>
            <a:ext cx="1785960" cy="162360"/>
          </a:xfrm>
          <a:prstGeom prst="rect">
            <a:avLst/>
          </a:prstGeom>
        </p:spPr>
        <p:txBody>
          <a:bodyPr bIns="45000" lIns="90000" rIns="90000" tIns="45000"/>
          <a:p>
            <a:r>
              <a:rPr b="1" lang="en-US" sz="1000">
                <a:solidFill>
                  <a:srgbClr val="000000"/>
                </a:solidFill>
                <a:latin typeface="Calibri"/>
              </a:rPr>
              <a:t>08/14/2014</a:t>
            </a:r>
            <a:endParaRPr/>
          </a:p>
        </p:txBody>
      </p:sp>
      <p:sp>
        <p:nvSpPr>
          <p:cNvPr id="339" name="CustomShape 3"/>
          <p:cNvSpPr/>
          <p:nvPr/>
        </p:nvSpPr>
        <p:spPr>
          <a:xfrm>
            <a:off x="444960" y="4968000"/>
            <a:ext cx="4883400" cy="815040"/>
          </a:xfrm>
          <a:prstGeom prst="rect">
            <a:avLst/>
          </a:prstGeom>
        </p:spPr>
        <p:txBody>
          <a:bodyPr bIns="0" lIns="0" rIns="0" tIns="0"/>
          <a:p>
            <a:r>
              <a:rPr b="1" lang="en-US" sz="1000">
                <a:solidFill>
                  <a:srgbClr val="88807a"/>
                </a:solidFill>
                <a:latin typeface="Calibri"/>
              </a:rPr>
              <a:t>PREPARED BY</a:t>
            </a:r>
            <a:endParaRPr/>
          </a:p>
          <a:p>
            <a:r>
              <a:rPr lang="en-US" sz="900">
                <a:solidFill>
                  <a:srgbClr val="88807a"/>
                </a:solidFill>
                <a:latin typeface="Calibri"/>
              </a:rPr>
              <a:t>Tim Myer</a:t>
            </a:r>
            <a:endParaRPr/>
          </a:p>
          <a:p>
            <a:r>
              <a:rPr lang="en-US" sz="900">
                <a:solidFill>
                  <a:srgbClr val="88807a"/>
                </a:solidFill>
                <a:latin typeface="Calibri"/>
              </a:rPr>
              <a:t>Programmer</a:t>
            </a:r>
            <a:endParaRPr/>
          </a:p>
          <a:p>
            <a:r>
              <a:rPr lang="en-US" sz="900" u="sng">
                <a:solidFill>
                  <a:srgbClr val="88807a"/>
                </a:solidFill>
                <a:latin typeface="Calibri"/>
                <a:hlinkClick r:id="rId1"/>
              </a:rPr>
              <a:t>tmyer@solutionsiq.com</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8" name="CustomShape 1"/>
          <p:cNvSpPr/>
          <p:nvPr/>
        </p:nvSpPr>
        <p:spPr>
          <a:xfrm>
            <a:off x="0" y="0"/>
            <a:ext cx="360" cy="360"/>
          </a:xfrm>
          <a:prstGeom prst="rect">
            <a:avLst/>
          </a:prstGeom>
        </p:spPr>
      </p:sp>
      <p:sp>
        <p:nvSpPr>
          <p:cNvPr id="359" name="CustomShape 2"/>
          <p:cNvSpPr/>
          <p:nvPr/>
        </p:nvSpPr>
        <p:spPr>
          <a:xfrm>
            <a:off x="969480" y="2769480"/>
            <a:ext cx="7212240" cy="803880"/>
          </a:xfrm>
          <a:prstGeom prst="rect">
            <a:avLst/>
          </a:prstGeom>
        </p:spPr>
        <p:txBody>
          <a:bodyPr anchor="ctr" bIns="0" lIns="0" rIns="0" tIns="0"/>
          <a:p>
            <a:pPr>
              <a:lnSpc>
                <a:spcPts val="47"/>
              </a:lnSpc>
            </a:pPr>
            <a:r>
              <a:rPr lang="en-US" sz="5400">
                <a:solidFill>
                  <a:srgbClr val="ffffff"/>
                </a:solidFill>
                <a:latin typeface="Calibri"/>
              </a:rPr>
              <a:t>Continuations</a:t>
            </a:r>
            <a:endParaRPr/>
          </a:p>
        </p:txBody>
      </p:sp>
    </p:spTree>
  </p:cSld>
  <p:timing>
    <p:tnLst>
      <p:par>
        <p:cTn dur="indefinite" id="19" nodeType="tmRoot" restart="never">
          <p:childTnLst>
            <p:seq>
              <p:cTn id="20" nodeType="mainSeq">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60" name=""/>
          <p:cNvPicPr/>
          <p:nvPr/>
        </p:nvPicPr>
        <p:blipFill>
          <a:blip r:embed="rId1"/>
          <a:stretch>
            <a:fillRect/>
          </a:stretch>
        </p:blipFill>
        <p:spPr>
          <a:xfrm>
            <a:off x="1008720" y="1206720"/>
            <a:ext cx="7114320" cy="3913920"/>
          </a:xfrm>
          <a:prstGeom prst="rect">
            <a:avLst/>
          </a:prstGeom>
        </p:spPr>
      </p:pic>
    </p:spTree>
  </p:cSld>
  <p:timing>
    <p:tnLst>
      <p:par>
        <p:cTn dur="indefinite" id="21" nodeType="tmRoot" restart="never">
          <p:childTnLst>
            <p:seq>
              <p:cTn id="22" nodeType="mainSeq">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61" name=""/>
          <p:cNvPicPr/>
          <p:nvPr/>
        </p:nvPicPr>
        <p:blipFill>
          <a:blip r:embed="rId1"/>
          <a:stretch>
            <a:fillRect/>
          </a:stretch>
        </p:blipFill>
        <p:spPr>
          <a:xfrm>
            <a:off x="595440" y="2341440"/>
            <a:ext cx="7940520" cy="2165400"/>
          </a:xfrm>
          <a:prstGeom prst="rect">
            <a:avLst/>
          </a:prstGeom>
        </p:spPr>
      </p:pic>
    </p:spTree>
  </p:cSld>
  <p:timing>
    <p:tnLst>
      <p:par>
        <p:cTn dur="indefinite" id="23" nodeType="tmRoot" restart="never">
          <p:childTnLst>
            <p:seq>
              <p:cTn id="24" nodeType="mainSeq">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62" name=""/>
          <p:cNvPicPr/>
          <p:nvPr/>
        </p:nvPicPr>
        <p:blipFill>
          <a:blip r:embed="rId1"/>
          <a:stretch>
            <a:fillRect/>
          </a:stretch>
        </p:blipFill>
        <p:spPr>
          <a:xfrm>
            <a:off x="446040" y="1645920"/>
            <a:ext cx="8240760" cy="3460320"/>
          </a:xfrm>
          <a:prstGeom prst="rect">
            <a:avLst/>
          </a:prstGeom>
        </p:spPr>
      </p:pic>
    </p:spTree>
  </p:cSld>
  <p:timing>
    <p:tnLst>
      <p:par>
        <p:cTn dur="indefinite" id="25" nodeType="tmRoot" restart="never">
          <p:childTnLst>
            <p:seq>
              <p:cTn id="26" nodeType="mainSeq">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63" name=""/>
          <p:cNvPicPr/>
          <p:nvPr/>
        </p:nvPicPr>
        <p:blipFill>
          <a:blip r:embed="rId1"/>
          <a:stretch>
            <a:fillRect/>
          </a:stretch>
        </p:blipFill>
        <p:spPr>
          <a:xfrm>
            <a:off x="457200" y="1310760"/>
            <a:ext cx="8138160" cy="3566160"/>
          </a:xfrm>
          <a:prstGeom prst="rect">
            <a:avLst/>
          </a:prstGeom>
        </p:spPr>
      </p:pic>
    </p:spTree>
  </p:cSld>
  <p:timing>
    <p:tnLst>
      <p:par>
        <p:cTn dur="indefinite" id="27" nodeType="tmRoot" restart="never">
          <p:childTnLst>
            <p:seq>
              <p:cTn id="28" nodeType="mainSeq">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64" name=""/>
          <p:cNvPicPr/>
          <p:nvPr/>
        </p:nvPicPr>
        <p:blipFill>
          <a:blip r:embed="rId1"/>
          <a:stretch>
            <a:fillRect/>
          </a:stretch>
        </p:blipFill>
        <p:spPr>
          <a:xfrm>
            <a:off x="230760" y="723960"/>
            <a:ext cx="8670240" cy="4579560"/>
          </a:xfrm>
          <a:prstGeom prst="rect">
            <a:avLst/>
          </a:prstGeom>
        </p:spPr>
      </p:pic>
    </p:spTree>
  </p:cSld>
  <p:timing>
    <p:tnLst>
      <p:par>
        <p:cTn dur="indefinite" id="29" nodeType="tmRoot" restart="never">
          <p:childTnLst>
            <p:seq>
              <p:cTn id="30" nodeType="mainSeq">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5" name="CustomShape 1"/>
          <p:cNvSpPr/>
          <p:nvPr/>
        </p:nvSpPr>
        <p:spPr>
          <a:xfrm>
            <a:off x="0" y="0"/>
            <a:ext cx="360" cy="360"/>
          </a:xfrm>
          <a:prstGeom prst="rect">
            <a:avLst/>
          </a:prstGeom>
        </p:spPr>
      </p:sp>
      <p:sp>
        <p:nvSpPr>
          <p:cNvPr id="366" name="CustomShape 2"/>
          <p:cNvSpPr/>
          <p:nvPr/>
        </p:nvSpPr>
        <p:spPr>
          <a:xfrm>
            <a:off x="969480" y="2769480"/>
            <a:ext cx="7212240" cy="803880"/>
          </a:xfrm>
          <a:prstGeom prst="rect">
            <a:avLst/>
          </a:prstGeom>
        </p:spPr>
        <p:txBody>
          <a:bodyPr anchor="ctr" bIns="0" lIns="0" rIns="0" tIns="0"/>
          <a:p>
            <a:pPr>
              <a:lnSpc>
                <a:spcPts val="47"/>
              </a:lnSpc>
            </a:pPr>
            <a:r>
              <a:rPr lang="en-US" sz="5400">
                <a:solidFill>
                  <a:srgbClr val="ffffff"/>
                </a:solidFill>
                <a:latin typeface="Calibri"/>
              </a:rPr>
              <a:t>Delimited</a:t>
            </a:r>
            <a:endParaRPr/>
          </a:p>
        </p:txBody>
      </p:sp>
    </p:spTree>
  </p:cSld>
  <p:timing>
    <p:tnLst>
      <p:par>
        <p:cTn dur="indefinite" id="31" nodeType="tmRoot" restart="never">
          <p:childTnLst>
            <p:seq>
              <p:cTn id="32" nodeType="mainSeq">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67" name=""/>
          <p:cNvPicPr/>
          <p:nvPr/>
        </p:nvPicPr>
        <p:blipFill>
          <a:blip r:embed="rId1"/>
          <a:stretch>
            <a:fillRect/>
          </a:stretch>
        </p:blipFill>
        <p:spPr>
          <a:xfrm>
            <a:off x="230760" y="723960"/>
            <a:ext cx="8670240" cy="4579560"/>
          </a:xfrm>
          <a:prstGeom prst="rect">
            <a:avLst/>
          </a:prstGeom>
        </p:spPr>
      </p:pic>
    </p:spTree>
  </p:cSld>
  <p:timing>
    <p:tnLst>
      <p:par>
        <p:cTn dur="indefinite" id="33" nodeType="tmRoot" restart="never">
          <p:childTnLst>
            <p:seq>
              <p:cTn id="34" nodeType="mainSeq">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68" name=""/>
          <p:cNvPicPr/>
          <p:nvPr/>
        </p:nvPicPr>
        <p:blipFill>
          <a:blip r:embed="rId1"/>
          <a:stretch>
            <a:fillRect/>
          </a:stretch>
        </p:blipFill>
        <p:spPr>
          <a:xfrm>
            <a:off x="457200" y="1737360"/>
            <a:ext cx="8138160" cy="2743200"/>
          </a:xfrm>
          <a:prstGeom prst="rect">
            <a:avLst/>
          </a:prstGeom>
        </p:spPr>
      </p:pic>
    </p:spTree>
  </p:cSld>
  <p:timing>
    <p:tnLst>
      <p:par>
        <p:cTn dur="indefinite" id="35" nodeType="tmRoot" restart="never">
          <p:childTnLst>
            <p:seq>
              <p:cTn id="36" nodeType="mainSeq">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9" name="CustomShape 1"/>
          <p:cNvSpPr/>
          <p:nvPr/>
        </p:nvSpPr>
        <p:spPr>
          <a:xfrm>
            <a:off x="0" y="0"/>
            <a:ext cx="360" cy="360"/>
          </a:xfrm>
          <a:prstGeom prst="rect">
            <a:avLst/>
          </a:prstGeom>
        </p:spPr>
        <p:txBody>
          <a:bodyPr bIns="45000" lIns="90000" rIns="90000" tIns="45000"/>
          <a:p>
            <a:r>
              <a:rPr lang="en-US">
                <a:solidFill>
                  <a:srgbClr val="000000"/>
                </a:solidFill>
                <a:latin typeface="Calibri"/>
              </a:rPr>
              <a:t>&lt;Footer Content: Presentation Title, Partner Name, Other&gt;</a:t>
            </a:r>
            <a:endParaRPr/>
          </a:p>
        </p:txBody>
      </p:sp>
      <p:sp>
        <p:nvSpPr>
          <p:cNvPr id="370" name="CustomShape 2"/>
          <p:cNvSpPr/>
          <p:nvPr/>
        </p:nvSpPr>
        <p:spPr>
          <a:xfrm>
            <a:off x="0" y="0"/>
            <a:ext cx="360" cy="360"/>
          </a:xfrm>
          <a:prstGeom prst="rect">
            <a:avLst/>
          </a:prstGeom>
        </p:spPr>
        <p:txBody>
          <a:bodyPr bIns="45000" lIns="90000" rIns="90000" tIns="45000"/>
          <a:p>
            <a:fld id="{A1F1E131-C1A1-4121-A171-5131B161E111}" type="slidenum">
              <a:rPr lang="en-US">
                <a:solidFill>
                  <a:srgbClr val="000000"/>
                </a:solidFill>
                <a:latin typeface="Calibri"/>
              </a:rPr>
              <a:t>&lt;number&gt;</a:t>
            </a:fld>
            <a:endParaRPr/>
          </a:p>
        </p:txBody>
      </p:sp>
      <p:sp>
        <p:nvSpPr>
          <p:cNvPr id="371" name="CustomShape 3"/>
          <p:cNvSpPr/>
          <p:nvPr/>
        </p:nvSpPr>
        <p:spPr>
          <a:xfrm>
            <a:off x="969480" y="2769480"/>
            <a:ext cx="7212240" cy="803880"/>
          </a:xfrm>
          <a:prstGeom prst="rect">
            <a:avLst/>
          </a:prstGeom>
        </p:spPr>
        <p:txBody>
          <a:bodyPr anchor="ctr" bIns="0" lIns="0" rIns="0" tIns="0"/>
          <a:p>
            <a:pPr>
              <a:lnSpc>
                <a:spcPts val="47"/>
              </a:lnSpc>
            </a:pPr>
            <a:r>
              <a:rPr lang="en-US" sz="3300">
                <a:solidFill>
                  <a:srgbClr val="88807a"/>
                </a:solidFill>
                <a:latin typeface="Calibri"/>
              </a:rPr>
              <a:t>To be continued….</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0" name="CustomShape 1"/>
          <p:cNvSpPr/>
          <p:nvPr/>
        </p:nvSpPr>
        <p:spPr>
          <a:xfrm>
            <a:off x="458640" y="221760"/>
            <a:ext cx="7589520" cy="803880"/>
          </a:xfrm>
          <a:prstGeom prst="rect">
            <a:avLst/>
          </a:prstGeom>
        </p:spPr>
        <p:txBody>
          <a:bodyPr anchor="b" bIns="0" lIns="0" rIns="0" tIns="0"/>
          <a:p>
            <a:pPr>
              <a:lnSpc>
                <a:spcPts val="47"/>
              </a:lnSpc>
            </a:pPr>
            <a:r>
              <a:rPr lang="en-US" sz="2800">
                <a:solidFill>
                  <a:srgbClr val="ef3e33"/>
                </a:solidFill>
                <a:latin typeface="Calibri"/>
              </a:rPr>
              <a:t>SolutionsIQ</a:t>
            </a:r>
            <a:endParaRPr/>
          </a:p>
        </p:txBody>
      </p:sp>
      <p:sp>
        <p:nvSpPr>
          <p:cNvPr id="341" name="CustomShape 2"/>
          <p:cNvSpPr/>
          <p:nvPr/>
        </p:nvSpPr>
        <p:spPr>
          <a:xfrm>
            <a:off x="457200" y="1501200"/>
            <a:ext cx="4802400" cy="4464720"/>
          </a:xfrm>
          <a:prstGeom prst="rect">
            <a:avLst/>
          </a:prstGeom>
        </p:spPr>
        <p:txBody>
          <a:bodyPr bIns="0" lIns="0" rIns="0" tIns="0"/>
          <a:p>
            <a:pPr lvl="2">
              <a:lnSpc>
                <a:spcPts val="36"/>
              </a:lnSpc>
              <a:buSzPct val="65000"/>
              <a:buFont typeface="Lucida Grande"/>
              <a:buChar char="Λ"/>
            </a:pPr>
            <a:r>
              <a:rPr lang="en-US" sz="1900">
                <a:solidFill>
                  <a:srgbClr val="000000"/>
                </a:solidFill>
                <a:latin typeface="Calibri"/>
              </a:rPr>
              <a:t>Join a great team of developers, consultants and Agile experts at a company that is Agile through and through.</a:t>
            </a:r>
            <a:endParaRPr/>
          </a:p>
          <a:p>
            <a:pPr lvl="2">
              <a:lnSpc>
                <a:spcPts val="36"/>
              </a:lnSpc>
              <a:buSzPct val="65000"/>
              <a:buFont typeface="Lucida Grande"/>
              <a:buChar char="Λ"/>
            </a:pPr>
            <a:r>
              <a:rPr lang="en-US" sz="1900">
                <a:solidFill>
                  <a:srgbClr val="000000"/>
                </a:solidFill>
                <a:latin typeface="Calibri"/>
              </a:rPr>
              <a:t>We are hiring XP developers and coaches. </a:t>
            </a:r>
            <a:endParaRPr/>
          </a:p>
          <a:p>
            <a:pPr lvl="2">
              <a:lnSpc>
                <a:spcPts val="36"/>
              </a:lnSpc>
              <a:buSzPct val="65000"/>
              <a:buFont typeface="Lucida Grande"/>
              <a:buChar char="Λ"/>
            </a:pPr>
            <a:r>
              <a:rPr lang="en-US" sz="1900">
                <a:solidFill>
                  <a:srgbClr val="000000"/>
                </a:solidFill>
                <a:latin typeface="Calibri"/>
              </a:rPr>
              <a:t>Swing by our booth or talk to me afterwards for more information.</a:t>
            </a:r>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2" name="CustomShape 1"/>
          <p:cNvSpPr/>
          <p:nvPr/>
        </p:nvSpPr>
        <p:spPr>
          <a:xfrm>
            <a:off x="0" y="0"/>
            <a:ext cx="360" cy="360"/>
          </a:xfrm>
          <a:prstGeom prst="rect">
            <a:avLst/>
          </a:prstGeom>
        </p:spPr>
        <p:txBody>
          <a:bodyPr bIns="45000" lIns="90000" rIns="90000" tIns="45000"/>
          <a:p>
            <a:r>
              <a:rPr lang="en-US">
                <a:solidFill>
                  <a:srgbClr val="000000"/>
                </a:solidFill>
                <a:latin typeface="Calibri"/>
              </a:rPr>
              <a:t>&lt;Footer Content: Presentation Title, Partner Name, Other&gt;</a:t>
            </a:r>
            <a:endParaRPr/>
          </a:p>
        </p:txBody>
      </p:sp>
      <p:sp>
        <p:nvSpPr>
          <p:cNvPr id="373" name="CustomShape 2"/>
          <p:cNvSpPr/>
          <p:nvPr/>
        </p:nvSpPr>
        <p:spPr>
          <a:xfrm>
            <a:off x="0" y="0"/>
            <a:ext cx="360" cy="360"/>
          </a:xfrm>
          <a:prstGeom prst="rect">
            <a:avLst/>
          </a:prstGeom>
        </p:spPr>
        <p:txBody>
          <a:bodyPr bIns="45000" lIns="90000" rIns="90000" tIns="45000"/>
          <a:p>
            <a:fld id="{91E1C161-31E1-41E1-91E1-B131B1D1F151}" type="slidenum">
              <a:rPr lang="en-US">
                <a:solidFill>
                  <a:srgbClr val="000000"/>
                </a:solidFill>
                <a:latin typeface="Calibri"/>
              </a:rPr>
              <a:t>&lt;number&gt;</a:t>
            </a:fld>
            <a:endParaRPr/>
          </a:p>
        </p:txBody>
      </p:sp>
      <p:sp>
        <p:nvSpPr>
          <p:cNvPr id="374" name="CustomShape 3"/>
          <p:cNvSpPr/>
          <p:nvPr/>
        </p:nvSpPr>
        <p:spPr>
          <a:xfrm>
            <a:off x="969480" y="2733480"/>
            <a:ext cx="7212240" cy="1227600"/>
          </a:xfrm>
          <a:prstGeom prst="rect">
            <a:avLst/>
          </a:prstGeom>
        </p:spPr>
        <p:txBody>
          <a:bodyPr anchor="ctr" bIns="0" lIns="0" rIns="0" tIns="0"/>
          <a:p>
            <a:r>
              <a:rPr lang="en-US" sz="3300">
                <a:solidFill>
                  <a:srgbClr val="88807a"/>
                </a:solidFill>
                <a:latin typeface="Calibri"/>
              </a:rPr>
              <a:t>Thank you!</a:t>
            </a:r>
            <a:endParaRPr/>
          </a:p>
          <a:p>
            <a:pPr>
              <a:lnSpc>
                <a:spcPts val="47"/>
              </a:lnSpc>
            </a:pPr>
            <a:r>
              <a:rPr b="1" lang="en-US" sz="1300">
                <a:solidFill>
                  <a:srgbClr val="88807a"/>
                </a:solidFill>
                <a:latin typeface="Calibri"/>
              </a:rPr>
              <a:t>solutionsiq.com  /  1.800.235.4091</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2" name="CustomShape 1"/>
          <p:cNvSpPr/>
          <p:nvPr/>
        </p:nvSpPr>
        <p:spPr>
          <a:xfrm>
            <a:off x="457560" y="1501560"/>
            <a:ext cx="4802400" cy="4464720"/>
          </a:xfrm>
          <a:prstGeom prst="rect">
            <a:avLst/>
          </a:prstGeom>
        </p:spPr>
        <p:txBody>
          <a:bodyPr bIns="0" lIns="0" rIns="0" tIns="0"/>
          <a:p>
            <a:pPr lvl="2">
              <a:lnSpc>
                <a:spcPts val="36"/>
              </a:lnSpc>
              <a:buSzPct val="65000"/>
              <a:buFont typeface="Lucida Grande"/>
              <a:buChar char="Λ"/>
            </a:pPr>
            <a:r>
              <a:rPr lang="en-US" sz="1900">
                <a:solidFill>
                  <a:srgbClr val="000000"/>
                </a:solidFill>
                <a:latin typeface="Calibri"/>
              </a:rPr>
              <a:t>Join a great team of developers, consultants and Agile experts at a company that is Agile through and through.</a:t>
            </a:r>
            <a:endParaRPr/>
          </a:p>
          <a:p>
            <a:pPr lvl="2">
              <a:lnSpc>
                <a:spcPts val="36"/>
              </a:lnSpc>
              <a:buSzPct val="65000"/>
              <a:buFont typeface="Lucida Grande"/>
              <a:buChar char="Λ"/>
            </a:pPr>
            <a:r>
              <a:rPr lang="en-US" sz="1900">
                <a:solidFill>
                  <a:srgbClr val="000000"/>
                </a:solidFill>
                <a:latin typeface="Calibri"/>
              </a:rPr>
              <a:t>We are hiring XP developers and coaches. </a:t>
            </a:r>
            <a:endParaRPr/>
          </a:p>
          <a:p>
            <a:pPr lvl="2">
              <a:lnSpc>
                <a:spcPts val="36"/>
              </a:lnSpc>
              <a:buSzPct val="65000"/>
              <a:buFont typeface="Lucida Grande"/>
              <a:buChar char="Λ"/>
            </a:pPr>
            <a:r>
              <a:rPr lang="en-US" sz="1900">
                <a:solidFill>
                  <a:srgbClr val="000000"/>
                </a:solidFill>
                <a:latin typeface="Calibri"/>
              </a:rPr>
              <a:t>Swing by our booth or talk to me afterwards for more information.</a:t>
            </a:r>
            <a:endParaRPr/>
          </a:p>
        </p:txBody>
      </p:sp>
      <p:sp>
        <p:nvSpPr>
          <p:cNvPr id="343" name="CustomShape 2"/>
          <p:cNvSpPr/>
          <p:nvPr/>
        </p:nvSpPr>
        <p:spPr>
          <a:xfrm>
            <a:off x="459000" y="221760"/>
            <a:ext cx="7589520" cy="803880"/>
          </a:xfrm>
          <a:prstGeom prst="rect">
            <a:avLst/>
          </a:prstGeom>
        </p:spPr>
        <p:txBody>
          <a:bodyPr anchor="b" bIns="0" lIns="0" rIns="0" tIns="0"/>
          <a:p>
            <a:pPr>
              <a:lnSpc>
                <a:spcPts val="47"/>
              </a:lnSpc>
            </a:pPr>
            <a:r>
              <a:rPr lang="en-US" sz="2800">
                <a:solidFill>
                  <a:srgbClr val="ef3e33"/>
                </a:solidFill>
                <a:latin typeface="Calibri"/>
              </a:rPr>
              <a:t>SolutionsIQ</a:t>
            </a:r>
            <a:endParaRPr/>
          </a:p>
        </p:txBody>
      </p:sp>
      <p:pic>
        <p:nvPicPr>
          <p:cNvPr descr="" id="344" name=""/>
          <p:cNvPicPr/>
          <p:nvPr/>
        </p:nvPicPr>
        <p:blipFill>
          <a:blip r:embed="rId1"/>
          <a:stretch>
            <a:fillRect/>
          </a:stretch>
        </p:blipFill>
        <p:spPr>
          <a:xfrm>
            <a:off x="4937760" y="1501560"/>
            <a:ext cx="3840120" cy="2704320"/>
          </a:xfrm>
          <a:prstGeom prst="rect">
            <a:avLst/>
          </a:prstGeom>
        </p:spPr>
      </p:pic>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5" name="CustomShape 1"/>
          <p:cNvSpPr/>
          <p:nvPr/>
        </p:nvSpPr>
        <p:spPr>
          <a:xfrm>
            <a:off x="0" y="0"/>
            <a:ext cx="360" cy="360"/>
          </a:xfrm>
          <a:prstGeom prst="rect">
            <a:avLst/>
          </a:prstGeom>
        </p:spPr>
      </p:sp>
      <p:sp>
        <p:nvSpPr>
          <p:cNvPr id="346" name="CustomShape 2"/>
          <p:cNvSpPr/>
          <p:nvPr/>
        </p:nvSpPr>
        <p:spPr>
          <a:xfrm>
            <a:off x="969480" y="2769480"/>
            <a:ext cx="7212240" cy="803880"/>
          </a:xfrm>
          <a:prstGeom prst="rect">
            <a:avLst/>
          </a:prstGeom>
        </p:spPr>
        <p:txBody>
          <a:bodyPr anchor="ctr" bIns="0" lIns="0" rIns="0" tIns="0"/>
          <a:p>
            <a:pPr>
              <a:lnSpc>
                <a:spcPts val="47"/>
              </a:lnSpc>
            </a:pPr>
            <a:r>
              <a:rPr lang="en-US" sz="5400">
                <a:solidFill>
                  <a:srgbClr val="ffffff"/>
                </a:solidFill>
                <a:latin typeface="Calibri"/>
              </a:rPr>
              <a:t>Scala</a:t>
            </a:r>
            <a:endParaRPr/>
          </a:p>
        </p:txBody>
      </p:sp>
    </p:spTree>
  </p:cSld>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7" name="CustomShape 1"/>
          <p:cNvSpPr/>
          <p:nvPr/>
        </p:nvSpPr>
        <p:spPr>
          <a:xfrm>
            <a:off x="924120" y="365760"/>
            <a:ext cx="448560" cy="467640"/>
          </a:xfrm>
          <a:prstGeom prst="rect">
            <a:avLst/>
          </a:prstGeom>
        </p:spPr>
        <p:txBody>
          <a:bodyPr bIns="0" lIns="0" rIns="0" tIns="0"/>
          <a:p>
            <a:pPr>
              <a:lnSpc>
                <a:spcPts val="124"/>
              </a:lnSpc>
            </a:pPr>
            <a:r>
              <a:rPr lang="en-US" sz="7500">
                <a:solidFill>
                  <a:srgbClr val="88807a"/>
                </a:solidFill>
                <a:latin typeface="Calibri"/>
              </a:rPr>
              <a:t>“</a:t>
            </a:r>
            <a:endParaRPr/>
          </a:p>
        </p:txBody>
      </p:sp>
      <p:sp>
        <p:nvSpPr>
          <p:cNvPr id="348" name="CustomShape 2"/>
          <p:cNvSpPr/>
          <p:nvPr/>
        </p:nvSpPr>
        <p:spPr>
          <a:xfrm>
            <a:off x="7406640" y="4023360"/>
            <a:ext cx="518760" cy="822600"/>
          </a:xfrm>
          <a:prstGeom prst="rect">
            <a:avLst/>
          </a:prstGeom>
        </p:spPr>
        <p:txBody>
          <a:bodyPr bIns="0" lIns="0" rIns="0" tIns="0"/>
          <a:p>
            <a:pPr>
              <a:lnSpc>
                <a:spcPts val="124"/>
              </a:lnSpc>
            </a:pPr>
            <a:r>
              <a:rPr lang="en-US" sz="7500">
                <a:solidFill>
                  <a:srgbClr val="88807a"/>
                </a:solidFill>
                <a:latin typeface="Calibri"/>
              </a:rPr>
              <a:t>”</a:t>
            </a:r>
            <a:endParaRPr/>
          </a:p>
        </p:txBody>
      </p:sp>
      <p:sp>
        <p:nvSpPr>
          <p:cNvPr id="349" name="CustomShape 3"/>
          <p:cNvSpPr/>
          <p:nvPr/>
        </p:nvSpPr>
        <p:spPr>
          <a:xfrm>
            <a:off x="1436040" y="634680"/>
            <a:ext cx="6639120" cy="3845520"/>
          </a:xfrm>
          <a:prstGeom prst="rect">
            <a:avLst/>
          </a:prstGeom>
        </p:spPr>
        <p:txBody>
          <a:bodyPr bIns="45000" lIns="90000" rIns="90000" tIns="45000"/>
          <a:p>
            <a:pPr>
              <a:lnSpc>
                <a:spcPts val="53"/>
              </a:lnSpc>
            </a:pPr>
            <a:r>
              <a:rPr lang="en-US" sz="2200">
                <a:solidFill>
                  <a:srgbClr val="88807a"/>
                </a:solidFill>
                <a:latin typeface="Calibri"/>
              </a:rPr>
              <a:t>if you look at the features Scala provides, it is substantially a functional language, but on the surface it does not always </a:t>
            </a:r>
            <a:r>
              <a:rPr i="1" lang="en-US" sz="2200">
                <a:solidFill>
                  <a:srgbClr val="88807a"/>
                </a:solidFill>
                <a:latin typeface="Calibri"/>
              </a:rPr>
              <a:t>look</a:t>
            </a:r>
            <a:r>
              <a:rPr lang="en-US" sz="2200">
                <a:solidFill>
                  <a:srgbClr val="88807a"/>
                </a:solidFill>
                <a:latin typeface="Calibri"/>
              </a:rPr>
              <a:t> like one, and it does not force you to adopt the functional style. For many of its users, the functional programming constructs in Scala are the most important set of tools it has to offer but they are not the only tools. In fact, great care has been spent in the Scala design to make functional constructs, imperative constructs, and objects all play well together. I think </a:t>
            </a:r>
            <a:r>
              <a:rPr i="1" lang="en-US" sz="2200">
                <a:solidFill>
                  <a:srgbClr val="88807a"/>
                </a:solidFill>
                <a:latin typeface="Calibri"/>
              </a:rPr>
              <a:t>postfunctional</a:t>
            </a:r>
            <a:r>
              <a:rPr lang="en-US" sz="2200">
                <a:solidFill>
                  <a:srgbClr val="88807a"/>
                </a:solidFill>
                <a:latin typeface="Calibri"/>
              </a:rPr>
              <a:t> is a good term for that blend.</a:t>
            </a:r>
            <a:endParaRPr/>
          </a:p>
        </p:txBody>
      </p:sp>
      <p:sp>
        <p:nvSpPr>
          <p:cNvPr id="350" name="CustomShape 4"/>
          <p:cNvSpPr/>
          <p:nvPr/>
        </p:nvSpPr>
        <p:spPr>
          <a:xfrm>
            <a:off x="1440720" y="4912920"/>
            <a:ext cx="6928560" cy="912960"/>
          </a:xfrm>
          <a:prstGeom prst="rect">
            <a:avLst/>
          </a:prstGeom>
        </p:spPr>
        <p:txBody>
          <a:bodyPr bIns="0" lIns="0" rIns="0" tIns="0" wrap="none"/>
          <a:p>
            <a:pPr algn="r">
              <a:lnSpc>
                <a:spcPts val="31"/>
              </a:lnSpc>
            </a:pPr>
            <a:r>
              <a:rPr lang="en-US" sz="1900">
                <a:solidFill>
                  <a:srgbClr val="000000"/>
                </a:solidFill>
                <a:latin typeface="Calibri"/>
              </a:rPr>
              <a:t>- Martin Odersky</a:t>
            </a:r>
            <a:endParaRPr/>
          </a:p>
          <a:p>
            <a:pPr algn="r">
              <a:lnSpc>
                <a:spcPts val="31"/>
              </a:lnSpc>
            </a:pPr>
            <a:r>
              <a:rPr lang="en-US" sz="1900" u="sng">
                <a:solidFill>
                  <a:srgbClr val="ef3e33"/>
                </a:solidFill>
                <a:latin typeface="Calibri"/>
                <a:hlinkClick r:id="rId1"/>
              </a:rPr>
              <a:t>A </a:t>
            </a:r>
            <a:r>
              <a:rPr lang="en-US" sz="1900" u="sng">
                <a:solidFill>
                  <a:srgbClr val="ef3e33"/>
                </a:solidFill>
                <a:latin typeface="Calibri"/>
                <a:hlinkClick r:id="rId2"/>
              </a:rPr>
              <a:t>Postfunctional</a:t>
            </a:r>
            <a:r>
              <a:rPr lang="en-US" sz="1900" u="sng">
                <a:solidFill>
                  <a:srgbClr val="ef3e33"/>
                </a:solidFill>
                <a:latin typeface="Calibri"/>
                <a:hlinkClick r:id="rId3"/>
              </a:rPr>
              <a:t> </a:t>
            </a:r>
            <a:r>
              <a:rPr lang="en-US" sz="1900" u="sng">
                <a:solidFill>
                  <a:srgbClr val="ef3e33"/>
                </a:solidFill>
                <a:latin typeface="Calibri"/>
                <a:hlinkClick r:id="rId4"/>
              </a:rPr>
              <a:t>Language</a:t>
            </a:r>
            <a:endParaRPr/>
          </a:p>
        </p:txBody>
      </p:sp>
    </p:spTree>
  </p:cSld>
  <p:timing>
    <p:tnLst>
      <p:par>
        <p:cTn dur="indefinite" id="9" nodeType="tmRoot" restart="never">
          <p:childTnLst>
            <p:seq>
              <p:cTn id="10"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1" name="CustomShape 1"/>
          <p:cNvSpPr/>
          <p:nvPr/>
        </p:nvSpPr>
        <p:spPr>
          <a:xfrm>
            <a:off x="1005840" y="1005840"/>
            <a:ext cx="448560" cy="467640"/>
          </a:xfrm>
          <a:prstGeom prst="rect">
            <a:avLst/>
          </a:prstGeom>
        </p:spPr>
        <p:txBody>
          <a:bodyPr bIns="0" lIns="0" rIns="0" tIns="0"/>
          <a:p>
            <a:pPr>
              <a:lnSpc>
                <a:spcPts val="124"/>
              </a:lnSpc>
            </a:pPr>
            <a:r>
              <a:rPr lang="en-US" sz="7500">
                <a:solidFill>
                  <a:srgbClr val="88807a"/>
                </a:solidFill>
                <a:latin typeface="Calibri"/>
              </a:rPr>
              <a:t>“</a:t>
            </a:r>
            <a:endParaRPr/>
          </a:p>
        </p:txBody>
      </p:sp>
      <p:sp>
        <p:nvSpPr>
          <p:cNvPr id="352" name="CustomShape 2"/>
          <p:cNvSpPr/>
          <p:nvPr/>
        </p:nvSpPr>
        <p:spPr>
          <a:xfrm>
            <a:off x="7621200" y="3566160"/>
            <a:ext cx="424800" cy="467640"/>
          </a:xfrm>
          <a:prstGeom prst="rect">
            <a:avLst/>
          </a:prstGeom>
        </p:spPr>
        <p:txBody>
          <a:bodyPr bIns="0" lIns="0" rIns="0" tIns="0"/>
          <a:p>
            <a:pPr>
              <a:lnSpc>
                <a:spcPts val="124"/>
              </a:lnSpc>
            </a:pPr>
            <a:r>
              <a:rPr lang="en-US" sz="7500">
                <a:solidFill>
                  <a:srgbClr val="88807a"/>
                </a:solidFill>
                <a:latin typeface="Calibri"/>
              </a:rPr>
              <a:t>”</a:t>
            </a:r>
            <a:endParaRPr/>
          </a:p>
        </p:txBody>
      </p:sp>
      <p:sp>
        <p:nvSpPr>
          <p:cNvPr id="353" name="CustomShape 3"/>
          <p:cNvSpPr/>
          <p:nvPr/>
        </p:nvSpPr>
        <p:spPr>
          <a:xfrm>
            <a:off x="1280160" y="1193760"/>
            <a:ext cx="6639120" cy="2371680"/>
          </a:xfrm>
          <a:prstGeom prst="rect">
            <a:avLst/>
          </a:prstGeom>
        </p:spPr>
        <p:txBody>
          <a:bodyPr bIns="45000" lIns="90000" rIns="90000" tIns="45000"/>
          <a:p>
            <a:pPr>
              <a:lnSpc>
                <a:spcPts val="53"/>
              </a:lnSpc>
            </a:pPr>
            <a:r>
              <a:rPr lang="en-US" sz="3600">
                <a:solidFill>
                  <a:srgbClr val="88807a"/>
                </a:solidFill>
                <a:latin typeface="Calibri"/>
              </a:rPr>
              <a:t>Scala: you stare at your foot for 3 days without any sleep, you then figrue [sic] out how to shoot yourself in the foot with one line of code… recursively.</a:t>
            </a:r>
            <a:endParaRPr/>
          </a:p>
        </p:txBody>
      </p:sp>
      <p:sp>
        <p:nvSpPr>
          <p:cNvPr id="354" name="CustomShape 4"/>
          <p:cNvSpPr/>
          <p:nvPr/>
        </p:nvSpPr>
        <p:spPr>
          <a:xfrm>
            <a:off x="1427040" y="4360680"/>
            <a:ext cx="6928560" cy="912960"/>
          </a:xfrm>
          <a:prstGeom prst="rect">
            <a:avLst/>
          </a:prstGeom>
        </p:spPr>
        <p:txBody>
          <a:bodyPr bIns="0" lIns="0" rIns="0" tIns="0" wrap="none"/>
          <a:p>
            <a:pPr algn="r">
              <a:lnSpc>
                <a:spcPts val="31"/>
              </a:lnSpc>
            </a:pPr>
            <a:r>
              <a:rPr lang="en-US" sz="1900">
                <a:solidFill>
                  <a:srgbClr val="000000"/>
                </a:solidFill>
                <a:latin typeface="Calibri"/>
              </a:rPr>
              <a:t>Comment from Roberto Leibman on </a:t>
            </a:r>
            <a:endParaRPr/>
          </a:p>
          <a:p>
            <a:pPr algn="r">
              <a:lnSpc>
                <a:spcPts val="31"/>
              </a:lnSpc>
            </a:pPr>
            <a:r>
              <a:rPr i="1" lang="en-US" sz="1900" u="sng">
                <a:solidFill>
                  <a:srgbClr val="ef3e33"/>
                </a:solidFill>
                <a:latin typeface="Calibri"/>
                <a:hlinkClick r:id="rId1"/>
              </a:rPr>
              <a:t>How </a:t>
            </a:r>
            <a:r>
              <a:rPr i="1" lang="en-US" sz="1900" u="sng">
                <a:solidFill>
                  <a:srgbClr val="ef3e33"/>
                </a:solidFill>
                <a:latin typeface="Calibri"/>
                <a:hlinkClick r:id="rId2"/>
              </a:rPr>
              <a:t>to Shoot Yourself in the Foot in Any Programming </a:t>
            </a:r>
            <a:r>
              <a:rPr i="1" lang="en-US" sz="1900" u="sng">
                <a:solidFill>
                  <a:srgbClr val="ef3e33"/>
                </a:solidFill>
                <a:latin typeface="Calibri"/>
                <a:hlinkClick r:id="rId3"/>
              </a:rPr>
              <a:t>Language</a:t>
            </a:r>
            <a:endParaRPr/>
          </a:p>
          <a:p>
            <a:pPr algn="r">
              <a:lnSpc>
                <a:spcPts val="31"/>
              </a:lnSpc>
            </a:pPr>
            <a:r>
              <a:rPr lang="en-US" sz="1900">
                <a:solidFill>
                  <a:srgbClr val="000000"/>
                </a:solidFill>
                <a:latin typeface="Calibri"/>
              </a:rPr>
              <a:t>by Mike Walker</a:t>
            </a:r>
            <a:endParaRPr/>
          </a:p>
        </p:txBody>
      </p:sp>
    </p:spTree>
  </p:cSld>
  <p:timing>
    <p:tnLst>
      <p:par>
        <p:cTn dur="indefinite" id="11" nodeType="tmRoot" restart="never">
          <p:childTnLst>
            <p:seq>
              <p:cTn id="12" nodeType="mainSeq">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55" name=""/>
          <p:cNvPicPr/>
          <p:nvPr/>
        </p:nvPicPr>
        <p:blipFill>
          <a:blip r:embed="rId1"/>
          <a:stretch>
            <a:fillRect/>
          </a:stretch>
        </p:blipFill>
        <p:spPr>
          <a:xfrm>
            <a:off x="365760" y="365760"/>
            <a:ext cx="8381160" cy="5394600"/>
          </a:xfrm>
          <a:prstGeom prst="rect">
            <a:avLst/>
          </a:prstGeom>
        </p:spPr>
      </p:pic>
    </p:spTree>
  </p:cSld>
  <p:timing>
    <p:tnLst>
      <p:par>
        <p:cTn dur="indefinite" id="13" nodeType="tmRoot" restart="never">
          <p:childTnLst>
            <p:seq>
              <p:cTn id="14" nodeType="mainSeq">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56" name=""/>
          <p:cNvPicPr/>
          <p:nvPr/>
        </p:nvPicPr>
        <p:blipFill>
          <a:blip r:embed="rId1"/>
          <a:stretch>
            <a:fillRect/>
          </a:stretch>
        </p:blipFill>
        <p:spPr>
          <a:xfrm>
            <a:off x="236160" y="447840"/>
            <a:ext cx="8542080" cy="5404320"/>
          </a:xfrm>
          <a:prstGeom prst="rect">
            <a:avLst/>
          </a:prstGeom>
        </p:spPr>
      </p:pic>
    </p:spTree>
  </p:cSld>
  <p:timing>
    <p:tnLst>
      <p:par>
        <p:cTn dur="indefinite" id="15" nodeType="tmRoot" restart="never">
          <p:childTnLst>
            <p:seq>
              <p:cTn id="16" nodeType="mainSeq">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57" name=""/>
          <p:cNvPicPr/>
          <p:nvPr/>
        </p:nvPicPr>
        <p:blipFill>
          <a:blip r:embed="rId1"/>
          <a:stretch>
            <a:fillRect/>
          </a:stretch>
        </p:blipFill>
        <p:spPr>
          <a:xfrm>
            <a:off x="2743200" y="457200"/>
            <a:ext cx="3474720" cy="5303520"/>
          </a:xfrm>
          <a:prstGeom prst="rect">
            <a:avLst/>
          </a:prstGeom>
        </p:spPr>
      </p:pic>
    </p:spTree>
  </p:cSld>
  <p:timing>
    <p:tnLst>
      <p:par>
        <p:cTn dur="indefinite" id="17" nodeType="tmRoot" restart="never">
          <p:childTnLst>
            <p:seq>
              <p:cTn id="18"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