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ppt/comments/comment32.xml" ContentType="application/vnd.openxmlformats-officedocument.presentationml.comments+xml"/>
  <Override PartName="/ppt/comments/comment33.xml" ContentType="application/vnd.openxmlformats-officedocument.presentationml.comments+xml"/>
  <Override PartName="/ppt/comments/comment34.xml" ContentType="application/vnd.openxmlformats-officedocument.presentationml.comments+xml"/>
  <Override PartName="/ppt/comments/comment35.xml" ContentType="application/vnd.openxmlformats-officedocument.presentationml.comments+xml"/>
  <Override PartName="/ppt/comments/comment36.xml" ContentType="application/vnd.openxmlformats-officedocument.presentationml.comments+xml"/>
  <Override PartName="/ppt/comments/comment37.xml" ContentType="application/vnd.openxmlformats-officedocument.presentationml.comments+xml"/>
  <Override PartName="/ppt/comments/comment38.xml" ContentType="application/vnd.openxmlformats-officedocument.presentationml.comments+xml"/>
  <Override PartName="/ppt/comments/comment39.xml" ContentType="application/vnd.openxmlformats-officedocument.presentationml.comments+xml"/>
  <Override PartName="/ppt/comments/comment40.xml" ContentType="application/vnd.openxmlformats-officedocument.presentationml.comments+xml"/>
  <Override PartName="/ppt/comments/comment41.xml" ContentType="application/vnd.openxmlformats-officedocument.presentationml.comments+xml"/>
  <Override PartName="/ppt/comments/comment42.xml" ContentType="application/vnd.openxmlformats-officedocument.presentationml.comments+xml"/>
  <Override PartName="/ppt/comments/comment43.xml" ContentType="application/vnd.openxmlformats-officedocument.presentationml.comments+xml"/>
  <Override PartName="/ppt/comments/comment44.xml" ContentType="application/vnd.openxmlformats-officedocument.presentationml.comments+xml"/>
  <Override PartName="/ppt/comments/comment45.xml" ContentType="application/vnd.openxmlformats-officedocument.presentationml.comments+xml"/>
  <Override PartName="/ppt/comments/comment46.xml" ContentType="application/vnd.openxmlformats-officedocument.presentationml.comments+xml"/>
  <Override PartName="/ppt/comments/comment47.xml" ContentType="application/vnd.openxmlformats-officedocument.presentationml.comments+xml"/>
  <Override PartName="/ppt/comments/comment48.xml" ContentType="application/vnd.openxmlformats-officedocument.presentationml.comments+xml"/>
  <Override PartName="/ppt/comments/comment49.xml" ContentType="application/vnd.openxmlformats-officedocument.presentationml.comments+xml"/>
  <Override PartName="/ppt/comments/comment5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80" r:id="rId3"/>
    <p:sldId id="257" r:id="rId4"/>
    <p:sldId id="258" r:id="rId5"/>
    <p:sldId id="289" r:id="rId6"/>
    <p:sldId id="290" r:id="rId7"/>
    <p:sldId id="291" r:id="rId8"/>
    <p:sldId id="260" r:id="rId9"/>
    <p:sldId id="292" r:id="rId10"/>
    <p:sldId id="294" r:id="rId11"/>
    <p:sldId id="296" r:id="rId12"/>
    <p:sldId id="293" r:id="rId13"/>
    <p:sldId id="295" r:id="rId14"/>
    <p:sldId id="297" r:id="rId15"/>
    <p:sldId id="299" r:id="rId16"/>
    <p:sldId id="300" r:id="rId17"/>
    <p:sldId id="298" r:id="rId18"/>
    <p:sldId id="284" r:id="rId19"/>
    <p:sldId id="301" r:id="rId20"/>
    <p:sldId id="302" r:id="rId21"/>
    <p:sldId id="303" r:id="rId22"/>
    <p:sldId id="306" r:id="rId23"/>
    <p:sldId id="307" r:id="rId24"/>
    <p:sldId id="304" r:id="rId25"/>
    <p:sldId id="305" r:id="rId26"/>
    <p:sldId id="310" r:id="rId27"/>
    <p:sldId id="311" r:id="rId28"/>
    <p:sldId id="312" r:id="rId29"/>
    <p:sldId id="327" r:id="rId30"/>
    <p:sldId id="317" r:id="rId31"/>
    <p:sldId id="313" r:id="rId32"/>
    <p:sldId id="286" r:id="rId33"/>
    <p:sldId id="314" r:id="rId34"/>
    <p:sldId id="315" r:id="rId35"/>
    <p:sldId id="318" r:id="rId36"/>
    <p:sldId id="328" r:id="rId37"/>
    <p:sldId id="316" r:id="rId38"/>
    <p:sldId id="319" r:id="rId39"/>
    <p:sldId id="320" r:id="rId40"/>
    <p:sldId id="321" r:id="rId41"/>
    <p:sldId id="309" r:id="rId42"/>
    <p:sldId id="322" r:id="rId43"/>
    <p:sldId id="323" r:id="rId44"/>
    <p:sldId id="329" r:id="rId45"/>
    <p:sldId id="330" r:id="rId46"/>
    <p:sldId id="324" r:id="rId47"/>
    <p:sldId id="325" r:id="rId48"/>
    <p:sldId id="326" r:id="rId49"/>
    <p:sldId id="288" r:id="rId50"/>
    <p:sldId id="26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ri Sharp" initials="TS" lastIdx="7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3E33"/>
    <a:srgbClr val="008D96"/>
    <a:srgbClr val="E5E0DC"/>
    <a:srgbClr val="88807A"/>
    <a:srgbClr val="EF3E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32" autoAdjust="0"/>
    <p:restoredTop sz="94660"/>
  </p:normalViewPr>
  <p:slideViewPr>
    <p:cSldViewPr snapToGrid="0" showGuides="1">
      <p:cViewPr varScale="1">
        <p:scale>
          <a:sx n="92" d="100"/>
          <a:sy n="92" d="100"/>
        </p:scale>
        <p:origin x="-1400" y="-112"/>
      </p:cViewPr>
      <p:guideLst>
        <p:guide orient="horz" pos="3759"/>
        <p:guide orient="horz" pos="4067"/>
        <p:guide orient="horz" pos="950"/>
        <p:guide orient="horz" pos="591"/>
        <p:guide orient="horz" pos="287"/>
        <p:guide orient="horz" pos="3684"/>
        <p:guide orient="horz" pos="997"/>
        <p:guide orient="horz" pos="2073"/>
        <p:guide pos="2885"/>
        <p:guide pos="289"/>
        <p:guide pos="5481"/>
        <p:guide pos="431"/>
        <p:guide pos="58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commentAuthors" Target="commentAuthors.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6-18T13:40:32.758" idx="1">
    <p:pos x="15" y="10"/>
    <p:text>Background artwork, logo and address block are locked.
Customize it: Unused text placeholders can be deleted if not needed. 
The title placeholder will hold up to three lines of text, sub title holds up to two lines of text. For readability, it would be better not to change the size of the text on the title slides.</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4-06-18T13:43:35.548" idx="39">
    <p:pos x="27" y="-1"/>
    <p:text>Customize it: Feel free to add an image or graphic to the right side of the box, if needed.</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4-06-18T13:50:14.289" idx="41">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4-06-18T13:43:35.548" idx="38">
    <p:pos x="-3" y="5"/>
    <p:text>Customize it: Feel free to add an image or graphic to the right side of the box, if needed.</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4-06-18T13:50:14.289" idx="40">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4-06-18T13:43:35.548" idx="42">
    <p:pos x="27" y="-1"/>
    <p:text>Customize it: Feel free to add an image or graphic to the right side of the box, if needed.</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14-06-18T13:43:35.548" idx="44">
    <p:pos x="-3" y="5"/>
    <p:text>Customize it: Feel free to add an image or graphic to the right side of the box, if needed.</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14-06-18T13:43:35.548" idx="45">
    <p:pos x="-3" y="5"/>
    <p:text>Customize it: Feel free to add an image or graphic to the right side of the box, if needed.</p:text>
  </p:cm>
</p:cmLst>
</file>

<file path=ppt/comments/comment17.xml><?xml version="1.0" encoding="utf-8"?>
<p:cmLst xmlns:a="http://schemas.openxmlformats.org/drawingml/2006/main" xmlns:r="http://schemas.openxmlformats.org/officeDocument/2006/relationships" xmlns:p="http://schemas.openxmlformats.org/presentationml/2006/main">
  <p:cm authorId="0" dt="2014-06-18T13:50:14.289" idx="43">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18.xml><?xml version="1.0" encoding="utf-8"?>
<p:cmLst xmlns:a="http://schemas.openxmlformats.org/drawingml/2006/main" xmlns:r="http://schemas.openxmlformats.org/officeDocument/2006/relationships" xmlns:p="http://schemas.openxmlformats.org/presentationml/2006/main">
  <p:cm authorId="0" dt="2014-06-18T13:43:35.548" idx="28">
    <p:pos x="-3" y="5"/>
    <p:text>Customize it: Feel free to add an image or graphic to the right side of the box, if needed.</p:text>
  </p:cm>
</p:cmLst>
</file>

<file path=ppt/comments/comment19.xml><?xml version="1.0" encoding="utf-8"?>
<p:cmLst xmlns:a="http://schemas.openxmlformats.org/drawingml/2006/main" xmlns:r="http://schemas.openxmlformats.org/officeDocument/2006/relationships" xmlns:p="http://schemas.openxmlformats.org/presentationml/2006/main">
  <p:cm authorId="0" dt="2014-06-18T13:50:14.289" idx="46">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4-07-09T17:59:10.629" idx="23">
    <p:pos x="40" y="22"/>
    <p:text>The bullet text follows the same formatting as the other text placeholders.
Customize it: The grid placeholders can be deleted, resized and moved as needed, they don't have to all be used. Widen the space between them to add captions above or below. Reduce the width of the text box to accommodate more images.</p:text>
  </p:cm>
</p:cmLst>
</file>

<file path=ppt/comments/comment20.xml><?xml version="1.0" encoding="utf-8"?>
<p:cmLst xmlns:a="http://schemas.openxmlformats.org/drawingml/2006/main" xmlns:r="http://schemas.openxmlformats.org/officeDocument/2006/relationships" xmlns:p="http://schemas.openxmlformats.org/presentationml/2006/main">
  <p:cm authorId="0" dt="2014-06-18T13:50:14.289" idx="47">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21.xml><?xml version="1.0" encoding="utf-8"?>
<p:cmLst xmlns:a="http://schemas.openxmlformats.org/drawingml/2006/main" xmlns:r="http://schemas.openxmlformats.org/officeDocument/2006/relationships" xmlns:p="http://schemas.openxmlformats.org/presentationml/2006/main">
  <p:cm authorId="0" dt="2014-06-18T13:43:35.548" idx="48">
    <p:pos x="27" y="-1"/>
    <p:text>Customize it: Feel free to add an image or graphic to the right side of the box, if needed.</p:text>
  </p:cm>
</p:cmLst>
</file>

<file path=ppt/comments/comment22.xml><?xml version="1.0" encoding="utf-8"?>
<p:cmLst xmlns:a="http://schemas.openxmlformats.org/drawingml/2006/main" xmlns:r="http://schemas.openxmlformats.org/officeDocument/2006/relationships" xmlns:p="http://schemas.openxmlformats.org/presentationml/2006/main">
  <p:cm authorId="0" dt="2014-06-18T13:50:14.289" idx="51">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23.xml><?xml version="1.0" encoding="utf-8"?>
<p:cmLst xmlns:a="http://schemas.openxmlformats.org/drawingml/2006/main" xmlns:r="http://schemas.openxmlformats.org/officeDocument/2006/relationships" xmlns:p="http://schemas.openxmlformats.org/presentationml/2006/main">
  <p:cm authorId="0" dt="2014-06-18T13:50:14.289" idx="52">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24.xml><?xml version="1.0" encoding="utf-8"?>
<p:cmLst xmlns:a="http://schemas.openxmlformats.org/drawingml/2006/main" xmlns:r="http://schemas.openxmlformats.org/officeDocument/2006/relationships" xmlns:p="http://schemas.openxmlformats.org/presentationml/2006/main">
  <p:cm authorId="0" dt="2014-06-18T13:43:35.548" idx="49">
    <p:pos x="-3" y="5"/>
    <p:text>Customize it: Feel free to add an image or graphic to the right side of the box, if needed.</p:text>
  </p:cm>
</p:cmLst>
</file>

<file path=ppt/comments/comment25.xml><?xml version="1.0" encoding="utf-8"?>
<p:cmLst xmlns:a="http://schemas.openxmlformats.org/drawingml/2006/main" xmlns:r="http://schemas.openxmlformats.org/officeDocument/2006/relationships" xmlns:p="http://schemas.openxmlformats.org/presentationml/2006/main">
  <p:cm authorId="0" dt="2014-06-18T13:43:35.548" idx="50">
    <p:pos x="-3" y="5"/>
    <p:text>Customize it: Feel free to add an image or graphic to the right side of the box, if needed.</p:text>
  </p:cm>
</p:cmLst>
</file>

<file path=ppt/comments/comment26.xml><?xml version="1.0" encoding="utf-8"?>
<p:cmLst xmlns:a="http://schemas.openxmlformats.org/drawingml/2006/main" xmlns:r="http://schemas.openxmlformats.org/officeDocument/2006/relationships" xmlns:p="http://schemas.openxmlformats.org/presentationml/2006/main">
  <p:cm authorId="0" dt="2014-06-18T13:43:35.548" idx="55">
    <p:pos x="-3" y="5"/>
    <p:text>Customize it: Feel free to add an image or graphic to the right side of the box, if needed.</p:text>
  </p:cm>
</p:cmLst>
</file>

<file path=ppt/comments/comment27.xml><?xml version="1.0" encoding="utf-8"?>
<p:cmLst xmlns:a="http://schemas.openxmlformats.org/drawingml/2006/main" xmlns:r="http://schemas.openxmlformats.org/officeDocument/2006/relationships" xmlns:p="http://schemas.openxmlformats.org/presentationml/2006/main">
  <p:cm authorId="0" dt="2014-06-18T13:50:14.289" idx="58">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28.xml><?xml version="1.0" encoding="utf-8"?>
<p:cmLst xmlns:a="http://schemas.openxmlformats.org/drawingml/2006/main" xmlns:r="http://schemas.openxmlformats.org/officeDocument/2006/relationships" xmlns:p="http://schemas.openxmlformats.org/presentationml/2006/main">
  <p:cm authorId="0" dt="2014-06-18T13:50:14.289" idx="59">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29.xml><?xml version="1.0" encoding="utf-8"?>
<p:cmLst xmlns:a="http://schemas.openxmlformats.org/drawingml/2006/main" xmlns:r="http://schemas.openxmlformats.org/officeDocument/2006/relationships" xmlns:p="http://schemas.openxmlformats.org/presentationml/2006/main">
  <p:cm authorId="0" dt="2014-06-18T13:43:35.548" idx="75">
    <p:pos x="27" y="-1"/>
    <p:text>Customize it: Feel free to add an image or graphic to the right side of the box, if needed.</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4-06-18T13:42:07.881" idx="3">
    <p:pos x="1" y="0"/>
    <p:text>The gray background box is locked. A blank version (no gray box) is available if needed.
Customize it: Move the quote marks to fit around your text. The text placeholder can be changed as needed, if you wish to use smaller text and add an image or graphic. </p:text>
  </p:cm>
</p:cmLst>
</file>

<file path=ppt/comments/comment30.xml><?xml version="1.0" encoding="utf-8"?>
<p:cmLst xmlns:a="http://schemas.openxmlformats.org/drawingml/2006/main" xmlns:r="http://schemas.openxmlformats.org/officeDocument/2006/relationships" xmlns:p="http://schemas.openxmlformats.org/presentationml/2006/main">
  <p:cm authorId="0" dt="2014-06-18T13:43:35.548" idx="65">
    <p:pos x="-3" y="5"/>
    <p:text>Customize it: Feel free to add an image or graphic to the right side of the box, if needed.</p:text>
  </p:cm>
</p:cmLst>
</file>

<file path=ppt/comments/comment31.xml><?xml version="1.0" encoding="utf-8"?>
<p:cmLst xmlns:a="http://schemas.openxmlformats.org/drawingml/2006/main" xmlns:r="http://schemas.openxmlformats.org/officeDocument/2006/relationships" xmlns:p="http://schemas.openxmlformats.org/presentationml/2006/main">
  <p:cm authorId="0" dt="2014-06-18T13:43:35.548" idx="60">
    <p:pos x="-3" y="5"/>
    <p:text>Customize it: Feel free to add an image or graphic to the right side of the box, if needed.</p:text>
  </p:cm>
</p:cmLst>
</file>

<file path=ppt/comments/comment32.xml><?xml version="1.0" encoding="utf-8"?>
<p:cmLst xmlns:a="http://schemas.openxmlformats.org/drawingml/2006/main" xmlns:r="http://schemas.openxmlformats.org/officeDocument/2006/relationships" xmlns:p="http://schemas.openxmlformats.org/presentationml/2006/main">
  <p:cm authorId="0" dt="2014-06-18T13:43:35.548" idx="30">
    <p:pos x="-3" y="5"/>
    <p:text>Customize it: Feel free to add an image or graphic to the right side of the box, if needed.</p:text>
  </p:cm>
</p:cmLst>
</file>

<file path=ppt/comments/comment33.xml><?xml version="1.0" encoding="utf-8"?>
<p:cmLst xmlns:a="http://schemas.openxmlformats.org/drawingml/2006/main" xmlns:r="http://schemas.openxmlformats.org/officeDocument/2006/relationships" xmlns:p="http://schemas.openxmlformats.org/presentationml/2006/main">
  <p:cm authorId="0" dt="2014-06-18T13:50:14.289" idx="61">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34.xml><?xml version="1.0" encoding="utf-8"?>
<p:cmLst xmlns:a="http://schemas.openxmlformats.org/drawingml/2006/main" xmlns:r="http://schemas.openxmlformats.org/officeDocument/2006/relationships" xmlns:p="http://schemas.openxmlformats.org/presentationml/2006/main">
  <p:cm authorId="0" dt="2014-06-18T13:50:14.289" idx="63">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35.xml><?xml version="1.0" encoding="utf-8"?>
<p:cmLst xmlns:a="http://schemas.openxmlformats.org/drawingml/2006/main" xmlns:r="http://schemas.openxmlformats.org/officeDocument/2006/relationships" xmlns:p="http://schemas.openxmlformats.org/presentationml/2006/main">
  <p:cm authorId="0" dt="2014-06-18T13:50:14.289" idx="66">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36.xml><?xml version="1.0" encoding="utf-8"?>
<p:cmLst xmlns:a="http://schemas.openxmlformats.org/drawingml/2006/main" xmlns:r="http://schemas.openxmlformats.org/officeDocument/2006/relationships" xmlns:p="http://schemas.openxmlformats.org/presentationml/2006/main">
  <p:cm authorId="0" dt="2014-06-18T13:43:35.548" idx="76">
    <p:pos x="27" y="-1"/>
    <p:text>Customize it: Feel free to add an image or graphic to the right side of the box, if needed.</p:text>
  </p:cm>
</p:cmLst>
</file>

<file path=ppt/comments/comment37.xml><?xml version="1.0" encoding="utf-8"?>
<p:cmLst xmlns:a="http://schemas.openxmlformats.org/drawingml/2006/main" xmlns:r="http://schemas.openxmlformats.org/officeDocument/2006/relationships" xmlns:p="http://schemas.openxmlformats.org/presentationml/2006/main">
  <p:cm authorId="0" dt="2014-06-18T13:43:35.548" idx="64">
    <p:pos x="-3" y="5"/>
    <p:text>Customize it: Feel free to add an image or graphic to the right side of the box, if needed.</p:text>
  </p:cm>
</p:cmLst>
</file>

<file path=ppt/comments/comment38.xml><?xml version="1.0" encoding="utf-8"?>
<p:cmLst xmlns:a="http://schemas.openxmlformats.org/drawingml/2006/main" xmlns:r="http://schemas.openxmlformats.org/officeDocument/2006/relationships" xmlns:p="http://schemas.openxmlformats.org/presentationml/2006/main">
  <p:cm authorId="0" dt="2014-06-18T13:50:14.289" idx="67">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39.xml><?xml version="1.0" encoding="utf-8"?>
<p:cmLst xmlns:a="http://schemas.openxmlformats.org/drawingml/2006/main" xmlns:r="http://schemas.openxmlformats.org/officeDocument/2006/relationships" xmlns:p="http://schemas.openxmlformats.org/presentationml/2006/main">
  <p:cm authorId="0" dt="2014-06-18T13:50:14.289" idx="68">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4-06-18T13:43:08.250" idx="4">
    <p:pos x="19" y="-11"/>
    <p:text>The Agenda layout is a specially formatted bullet-type layout. Red title text is level one; use Increase List Level (NOT the Bullet List button) to move to level two formatting for listing agenda or schedule items.
Customize it: Add sublists to agenda lines using the bulleted list formatting built in - use the Increase List Level button to access the additional formatting.</p:text>
  </p:cm>
</p:cmLst>
</file>

<file path=ppt/comments/comment40.xml><?xml version="1.0" encoding="utf-8"?>
<p:cmLst xmlns:a="http://schemas.openxmlformats.org/drawingml/2006/main" xmlns:r="http://schemas.openxmlformats.org/officeDocument/2006/relationships" xmlns:p="http://schemas.openxmlformats.org/presentationml/2006/main">
  <p:cm authorId="0" dt="2014-06-18T13:43:35.548" idx="69">
    <p:pos x="-3" y="5"/>
    <p:text>Customize it: Feel free to add an image or graphic to the right side of the box, if needed.</p:text>
  </p:cm>
</p:cmLst>
</file>

<file path=ppt/comments/comment41.xml><?xml version="1.0" encoding="utf-8"?>
<p:cmLst xmlns:a="http://schemas.openxmlformats.org/drawingml/2006/main" xmlns:r="http://schemas.openxmlformats.org/officeDocument/2006/relationships" xmlns:p="http://schemas.openxmlformats.org/presentationml/2006/main">
  <p:cm authorId="0" dt="2014-06-18T13:43:35.548" idx="54">
    <p:pos x="-3" y="5"/>
    <p:text>Customize it: Feel free to add an image or graphic to the right side of the box, if needed.</p:text>
  </p:cm>
</p:cmLst>
</file>

<file path=ppt/comments/comment42.xml><?xml version="1.0" encoding="utf-8"?>
<p:cmLst xmlns:a="http://schemas.openxmlformats.org/drawingml/2006/main" xmlns:r="http://schemas.openxmlformats.org/officeDocument/2006/relationships" xmlns:p="http://schemas.openxmlformats.org/presentationml/2006/main">
  <p:cm authorId="0" dt="2014-06-18T13:50:14.289" idx="70">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43.xml><?xml version="1.0" encoding="utf-8"?>
<p:cmLst xmlns:a="http://schemas.openxmlformats.org/drawingml/2006/main" xmlns:r="http://schemas.openxmlformats.org/officeDocument/2006/relationships" xmlns:p="http://schemas.openxmlformats.org/presentationml/2006/main">
  <p:cm authorId="0" dt="2014-06-18T13:50:14.289" idx="71">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44.xml><?xml version="1.0" encoding="utf-8"?>
<p:cmLst xmlns:a="http://schemas.openxmlformats.org/drawingml/2006/main" xmlns:r="http://schemas.openxmlformats.org/officeDocument/2006/relationships" xmlns:p="http://schemas.openxmlformats.org/presentationml/2006/main">
  <p:cm authorId="0" dt="2014-06-18T13:43:35.548" idx="77">
    <p:pos x="27" y="-1"/>
    <p:text>Customize it: Feel free to add an image or graphic to the right side of the box, if needed.</p:text>
  </p:cm>
</p:cmLst>
</file>

<file path=ppt/comments/comment45.xml><?xml version="1.0" encoding="utf-8"?>
<p:cmLst xmlns:a="http://schemas.openxmlformats.org/drawingml/2006/main" xmlns:r="http://schemas.openxmlformats.org/officeDocument/2006/relationships" xmlns:p="http://schemas.openxmlformats.org/presentationml/2006/main">
  <p:cm authorId="0" dt="2014-06-18T13:43:35.548" idx="78">
    <p:pos x="-3" y="5"/>
    <p:text>Customize it: Feel free to add an image or graphic to the right side of the box, if needed.</p:text>
  </p:cm>
</p:cmLst>
</file>

<file path=ppt/comments/comment46.xml><?xml version="1.0" encoding="utf-8"?>
<p:cmLst xmlns:a="http://schemas.openxmlformats.org/drawingml/2006/main" xmlns:r="http://schemas.openxmlformats.org/officeDocument/2006/relationships" xmlns:p="http://schemas.openxmlformats.org/presentationml/2006/main">
  <p:cm authorId="0" dt="2014-06-18T13:50:14.289" idx="72">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47.xml><?xml version="1.0" encoding="utf-8"?>
<p:cmLst xmlns:a="http://schemas.openxmlformats.org/drawingml/2006/main" xmlns:r="http://schemas.openxmlformats.org/officeDocument/2006/relationships" xmlns:p="http://schemas.openxmlformats.org/presentationml/2006/main">
  <p:cm authorId="0" dt="2014-06-18T13:50:14.289" idx="73">
    <p:pos x="1" y="1"/>
    <p:text>Graphics placeholders can be moved, copied, resized and rearranged as needed to accommodate up to six images.
Customize it: For a four-up layout, halve the height of the two boxes and copy/paste in duplicates to go below them.</p:text>
  </p:cm>
</p:cmLst>
</file>

<file path=ppt/comments/comment48.xml><?xml version="1.0" encoding="utf-8"?>
<p:cmLst xmlns:a="http://schemas.openxmlformats.org/drawingml/2006/main" xmlns:r="http://schemas.openxmlformats.org/officeDocument/2006/relationships" xmlns:p="http://schemas.openxmlformats.org/presentationml/2006/main">
  <p:cm authorId="0" dt="2014-06-18T13:43:35.548" idx="74">
    <p:pos x="-3" y="5"/>
    <p:text>Customize it: Feel free to add an image or graphic to the right side of the box, if needed.</p:text>
  </p:cm>
</p:cmLst>
</file>

<file path=ppt/comments/comment49.xml><?xml version="1.0" encoding="utf-8"?>
<p:cmLst xmlns:a="http://schemas.openxmlformats.org/drawingml/2006/main" xmlns:r="http://schemas.openxmlformats.org/officeDocument/2006/relationships" xmlns:p="http://schemas.openxmlformats.org/presentationml/2006/main">
  <p:cm authorId="0" dt="2014-06-18T13:43:35.548" idx="32">
    <p:pos x="-3" y="5"/>
    <p:text>Customize it: Feel free to add an image or graphic to the right side of the box, if needed.</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4-06-18T13:43:35.548" idx="33">
    <p:pos x="-3" y="5"/>
    <p:text>Customize it: Feel free to add an image or graphic to the right side of the box, if needed.</p:text>
  </p:cm>
</p:cmLst>
</file>

<file path=ppt/comments/comment50.xml><?xml version="1.0" encoding="utf-8"?>
<p:cmLst xmlns:a="http://schemas.openxmlformats.org/drawingml/2006/main" xmlns:r="http://schemas.openxmlformats.org/officeDocument/2006/relationships" xmlns:p="http://schemas.openxmlformats.org/presentationml/2006/main">
  <p:cm authorId="0" dt="2014-06-18T13:55:45.724" idx="18">
    <p:pos x="-4" y="-9"/>
    <p:text>Customize it: Thank you slide can also be used to provide additional contact information.</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4-06-18T13:51:52.120" idx="34">
    <p:pos x="-10" y="6"/>
    <p:text>This layout is for a single image, chart or infographic to fill the entire live space of the slide.
Customize it: Add a text box filled with white as a caption, if needed.
For a true full frame slide image (no title), use the Blank slide master, it has no title placeholder and no gray rule, and use the Insert &gt; Picture command.</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4-06-18T13:42:07.881" idx="35">
    <p:pos x="1" y="0"/>
    <p:text>The gray background box is locked. A blank version (no gray box) is available if needed.
Customize it: Move the quote marks to fit around your text. The text placeholder can be changed as needed, if you wish to use smaller text and add an image or graphic. </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4-06-18T13:43:35.548" idx="5">
    <p:pos x="-3" y="5"/>
    <p:text>Customize it: Feel free to add an image or graphic to the right side of the box, if needed.</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4-06-18T13:50:14.289" idx="36">
    <p:pos x="1" y="1"/>
    <p:text>Graphics placeholders can be moved, copied, resized and rearranged as needed to accommodate up to six images.
Customize it: For a four-up layout, halve the height of the two boxes and copy/paste in duplicates to go below them.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78919B-B269-4846-8817-A4C15700AC8B}" type="datetimeFigureOut">
              <a:rPr lang="en-US" smtClean="0"/>
              <a:t>7/30/14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0C78A8-CFFB-40C6-A5C4-157A96DE7320}" type="slidenum">
              <a:rPr lang="en-US" smtClean="0"/>
              <a:t>‹#›</a:t>
            </a:fld>
            <a:endParaRPr lang="en-US"/>
          </a:p>
        </p:txBody>
      </p:sp>
    </p:spTree>
    <p:extLst>
      <p:ext uri="{BB962C8B-B14F-4D97-AF65-F5344CB8AC3E}">
        <p14:creationId xmlns:p14="http://schemas.microsoft.com/office/powerpoint/2010/main" val="2888599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jpg"/><Relationship Id="rId15" Type="http://schemas.openxmlformats.org/officeDocument/2006/relationships/image" Target="../media/image20.png"/><Relationship Id="rId16" Type="http://schemas.openxmlformats.org/officeDocument/2006/relationships/image" Target="../media/image21.png"/><Relationship Id="rId17" Type="http://schemas.openxmlformats.org/officeDocument/2006/relationships/image" Target="../media/image22.jpg"/><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jp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4.jpg"/><Relationship Id="rId4" Type="http://schemas.openxmlformats.org/officeDocument/2006/relationships/image" Target="../media/image25.jpg"/><Relationship Id="rId5" Type="http://schemas.openxmlformats.org/officeDocument/2006/relationships/image" Target="../media/image26.jp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jpg"/><Relationship Id="rId9" Type="http://schemas.openxmlformats.org/officeDocument/2006/relationships/image" Target="../media/image30.jpeg"/><Relationship Id="rId10" Type="http://schemas.openxmlformats.org/officeDocument/2006/relationships/image" Target="../media/image31.jpeg"/><Relationship Id="rId1" Type="http://schemas.openxmlformats.org/officeDocument/2006/relationships/slideMaster" Target="../slideMasters/slideMaster1.xml"/><Relationship Id="rId2" Type="http://schemas.openxmlformats.org/officeDocument/2006/relationships/image" Target="../media/image2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1" Type="http://schemas.openxmlformats.org/officeDocument/2006/relationships/image" Target="../media/image41.jpeg"/><Relationship Id="rId12" Type="http://schemas.openxmlformats.org/officeDocument/2006/relationships/image" Target="../media/image42.png"/><Relationship Id="rId13" Type="http://schemas.openxmlformats.org/officeDocument/2006/relationships/image" Target="../media/image43.png"/><Relationship Id="rId14" Type="http://schemas.openxmlformats.org/officeDocument/2006/relationships/image" Target="../media/image44.jpg"/><Relationship Id="rId15" Type="http://schemas.openxmlformats.org/officeDocument/2006/relationships/image" Target="../media/image45.jpg"/><Relationship Id="rId16" Type="http://schemas.openxmlformats.org/officeDocument/2006/relationships/image" Target="../media/image46.jpg"/><Relationship Id="rId17" Type="http://schemas.openxmlformats.org/officeDocument/2006/relationships/image" Target="../media/image47.jpg"/><Relationship Id="rId1" Type="http://schemas.openxmlformats.org/officeDocument/2006/relationships/slideMaster" Target="../slideMasters/slideMaster1.xml"/><Relationship Id="rId2" Type="http://schemas.openxmlformats.org/officeDocument/2006/relationships/image" Target="../media/image32.jpg"/><Relationship Id="rId3" Type="http://schemas.openxmlformats.org/officeDocument/2006/relationships/image" Target="../media/image33.png"/><Relationship Id="rId4" Type="http://schemas.openxmlformats.org/officeDocument/2006/relationships/image" Target="../media/image34.jpg"/><Relationship Id="rId5" Type="http://schemas.openxmlformats.org/officeDocument/2006/relationships/image" Target="../media/image35.jpg"/><Relationship Id="rId6" Type="http://schemas.openxmlformats.org/officeDocument/2006/relationships/image" Target="../media/image36.jpg"/><Relationship Id="rId7" Type="http://schemas.openxmlformats.org/officeDocument/2006/relationships/image" Target="../media/image37.jpeg"/><Relationship Id="rId8" Type="http://schemas.openxmlformats.org/officeDocument/2006/relationships/image" Target="../media/image38.png"/><Relationship Id="rId9" Type="http://schemas.openxmlformats.org/officeDocument/2006/relationships/image" Target="../media/image39.jpeg"/><Relationship Id="rId10" Type="http://schemas.openxmlformats.org/officeDocument/2006/relationships/image" Target="../media/image40.jpeg"/></Relationships>
</file>

<file path=ppt/slideLayouts/_rels/slideLayout21.xml.rels><?xml version="1.0" encoding="UTF-8" standalone="yes"?>
<Relationships xmlns="http://schemas.openxmlformats.org/package/2006/relationships"><Relationship Id="rId11" Type="http://schemas.openxmlformats.org/officeDocument/2006/relationships/image" Target="../media/image51.jpeg"/><Relationship Id="rId12" Type="http://schemas.openxmlformats.org/officeDocument/2006/relationships/image" Target="../media/image52.jpeg"/><Relationship Id="rId13" Type="http://schemas.openxmlformats.org/officeDocument/2006/relationships/image" Target="../media/image42.png"/><Relationship Id="rId14" Type="http://schemas.openxmlformats.org/officeDocument/2006/relationships/image" Target="../media/image43.png"/><Relationship Id="rId15" Type="http://schemas.openxmlformats.org/officeDocument/2006/relationships/image" Target="../media/image53.jpeg"/><Relationship Id="rId16" Type="http://schemas.openxmlformats.org/officeDocument/2006/relationships/image" Target="../media/image54.jpeg"/><Relationship Id="rId17" Type="http://schemas.openxmlformats.org/officeDocument/2006/relationships/image" Target="../media/image55.jpeg"/><Relationship Id="rId1" Type="http://schemas.openxmlformats.org/officeDocument/2006/relationships/slideMaster" Target="../slideMasters/slideMaster1.xml"/><Relationship Id="rId2" Type="http://schemas.openxmlformats.org/officeDocument/2006/relationships/image" Target="../media/image32.jpg"/><Relationship Id="rId3" Type="http://schemas.openxmlformats.org/officeDocument/2006/relationships/image" Target="../media/image33.png"/><Relationship Id="rId4" Type="http://schemas.openxmlformats.org/officeDocument/2006/relationships/image" Target="../media/image48.jpeg"/><Relationship Id="rId5" Type="http://schemas.openxmlformats.org/officeDocument/2006/relationships/image" Target="../media/image47.jpg"/><Relationship Id="rId6" Type="http://schemas.openxmlformats.org/officeDocument/2006/relationships/image" Target="../media/image35.jpg"/><Relationship Id="rId7" Type="http://schemas.openxmlformats.org/officeDocument/2006/relationships/image" Target="../media/image49.jpeg"/><Relationship Id="rId8" Type="http://schemas.openxmlformats.org/officeDocument/2006/relationships/image" Target="../media/image37.jpeg"/><Relationship Id="rId9" Type="http://schemas.openxmlformats.org/officeDocument/2006/relationships/image" Target="../media/image50.png"/><Relationship Id="rId10" Type="http://schemas.openxmlformats.org/officeDocument/2006/relationships/image" Target="../media/image39.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1">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02236" y="0"/>
            <a:ext cx="2145969" cy="6858000"/>
          </a:xfrm>
          <a:prstGeom prst="rect">
            <a:avLst/>
          </a:prstGeom>
        </p:spPr>
      </p:pic>
      <p:sp>
        <p:nvSpPr>
          <p:cNvPr id="2" name="Title 1"/>
          <p:cNvSpPr>
            <a:spLocks noGrp="1"/>
          </p:cNvSpPr>
          <p:nvPr>
            <p:ph type="ctrTitle" hasCustomPrompt="1"/>
          </p:nvPr>
        </p:nvSpPr>
        <p:spPr>
          <a:xfrm>
            <a:off x="445536" y="1580460"/>
            <a:ext cx="4861960" cy="1470025"/>
          </a:xfrm>
        </p:spPr>
        <p:txBody>
          <a:bodyPr/>
          <a:lstStyle>
            <a:lvl1pPr>
              <a:lnSpc>
                <a:spcPts val="2700"/>
              </a:lnSpc>
              <a:defRPr sz="2300"/>
            </a:lvl1pPr>
          </a:lstStyle>
          <a:p>
            <a:r>
              <a:rPr lang="en-US" smtClean="0"/>
              <a:t>Presentation Title First Line</a:t>
            </a:r>
            <a:br>
              <a:rPr lang="en-US" smtClean="0"/>
            </a:br>
            <a:r>
              <a:rPr lang="en-US" smtClean="0"/>
              <a:t>Presentation Title Second Line</a:t>
            </a:r>
            <a:endParaRPr lang="en-US"/>
          </a:p>
        </p:txBody>
      </p:sp>
      <p:sp>
        <p:nvSpPr>
          <p:cNvPr id="3" name="Subtitle 2"/>
          <p:cNvSpPr>
            <a:spLocks noGrp="1"/>
          </p:cNvSpPr>
          <p:nvPr>
            <p:ph type="subTitle" idx="1" hasCustomPrompt="1"/>
          </p:nvPr>
        </p:nvSpPr>
        <p:spPr>
          <a:xfrm>
            <a:off x="458788" y="3109210"/>
            <a:ext cx="4861960" cy="394252"/>
          </a:xfrm>
        </p:spPr>
        <p:txBody>
          <a:bodyPr anchor="ctr"/>
          <a:lstStyle>
            <a:lvl1pPr marL="0" indent="0" algn="l">
              <a:lnSpc>
                <a:spcPts val="2100"/>
              </a:lnSpc>
              <a:spcBef>
                <a:spcPts val="0"/>
              </a:spcBef>
              <a:spcAft>
                <a:spcPts val="0"/>
              </a:spcAft>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Sub-Title</a:t>
            </a:r>
          </a:p>
        </p:txBody>
      </p:sp>
      <p:sp>
        <p:nvSpPr>
          <p:cNvPr id="4" name="Date Placeholder 3"/>
          <p:cNvSpPr>
            <a:spLocks noGrp="1"/>
          </p:cNvSpPr>
          <p:nvPr>
            <p:ph type="dt" sz="half" idx="10"/>
          </p:nvPr>
        </p:nvSpPr>
        <p:spPr>
          <a:xfrm>
            <a:off x="458787" y="3589757"/>
            <a:ext cx="1787455" cy="163720"/>
          </a:xfrm>
        </p:spPr>
        <p:txBody>
          <a:bodyPr/>
          <a:lstStyle>
            <a:lvl1pPr algn="l">
              <a:defRPr sz="1000" b="1"/>
            </a:lvl1pPr>
          </a:lstStyle>
          <a:p>
            <a:fld id="{CDF4BCEB-1ED2-43B7-8E65-75C9E9E32522}" type="datetime1">
              <a:rPr lang="en-US" smtClean="0"/>
              <a:t>7/30/14</a:t>
            </a:fld>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8788" y="1240918"/>
            <a:ext cx="1883668" cy="554737"/>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142447" y="1630773"/>
            <a:ext cx="549913" cy="75940"/>
          </a:xfrm>
          <a:prstGeom prst="rect">
            <a:avLst/>
          </a:prstGeom>
        </p:spPr>
      </p:pic>
      <p:sp>
        <p:nvSpPr>
          <p:cNvPr id="11" name="TextBox 10"/>
          <p:cNvSpPr txBox="1"/>
          <p:nvPr userDrawn="1"/>
        </p:nvSpPr>
        <p:spPr>
          <a:xfrm>
            <a:off x="458788" y="6361042"/>
            <a:ext cx="2496447" cy="181459"/>
          </a:xfrm>
          <a:prstGeom prst="rect">
            <a:avLst/>
          </a:prstGeom>
          <a:noFill/>
        </p:spPr>
        <p:txBody>
          <a:bodyPr wrap="square" lIns="0" tIns="0" rIns="0" bIns="0" rtlCol="0">
            <a:noAutofit/>
          </a:bodyPr>
          <a:lstStyle/>
          <a:p>
            <a:r>
              <a:rPr lang="en-US" sz="720" smtClean="0">
                <a:solidFill>
                  <a:srgbClr val="88807A"/>
                </a:solidFill>
              </a:rPr>
              <a:t>Copyright © 2014</a:t>
            </a:r>
            <a:r>
              <a:rPr lang="en-US" sz="720" baseline="0" smtClean="0">
                <a:solidFill>
                  <a:srgbClr val="88807A"/>
                </a:solidFill>
              </a:rPr>
              <a:t> SolutionsIQ Inc. All rights reserved.</a:t>
            </a:r>
            <a:endParaRPr lang="en-US" sz="720">
              <a:solidFill>
                <a:srgbClr val="88807A"/>
              </a:solidFill>
            </a:endParaRPr>
          </a:p>
        </p:txBody>
      </p:sp>
      <p:sp>
        <p:nvSpPr>
          <p:cNvPr id="12" name="TextBox 11"/>
          <p:cNvSpPr txBox="1"/>
          <p:nvPr userDrawn="1"/>
        </p:nvSpPr>
        <p:spPr>
          <a:xfrm>
            <a:off x="458788" y="3816626"/>
            <a:ext cx="1714569" cy="576470"/>
          </a:xfrm>
          <a:prstGeom prst="rect">
            <a:avLst/>
          </a:prstGeom>
          <a:noFill/>
        </p:spPr>
        <p:txBody>
          <a:bodyPr wrap="square" lIns="0" tIns="0" rIns="0" bIns="0" rtlCol="0">
            <a:noAutofit/>
          </a:bodyPr>
          <a:lstStyle/>
          <a:p>
            <a:r>
              <a:rPr lang="en-US" sz="900" b="0" kern="1200" smtClean="0">
                <a:solidFill>
                  <a:srgbClr val="88807A"/>
                </a:solidFill>
                <a:latin typeface="+mn-lt"/>
                <a:ea typeface="+mn-ea"/>
                <a:cs typeface="+mn-cs"/>
              </a:rPr>
              <a:t>6801 185th Ave NE, Suite 200</a:t>
            </a:r>
          </a:p>
          <a:p>
            <a:r>
              <a:rPr lang="en-US" sz="900" b="0" kern="1200" smtClean="0">
                <a:solidFill>
                  <a:srgbClr val="88807A"/>
                </a:solidFill>
                <a:latin typeface="+mn-lt"/>
                <a:ea typeface="+mn-ea"/>
                <a:cs typeface="+mn-cs"/>
              </a:rPr>
              <a:t>Redmond, WA 98052</a:t>
            </a:r>
          </a:p>
          <a:p>
            <a:r>
              <a:rPr lang="en-US" sz="900" b="0" kern="1200" smtClean="0">
                <a:solidFill>
                  <a:srgbClr val="88807A"/>
                </a:solidFill>
                <a:latin typeface="+mn-lt"/>
                <a:ea typeface="+mn-ea"/>
                <a:cs typeface="+mn-cs"/>
              </a:rPr>
              <a:t>solutionsiq.com</a:t>
            </a:r>
          </a:p>
          <a:p>
            <a:r>
              <a:rPr lang="en-US" sz="900" b="0" kern="1200" smtClean="0">
                <a:solidFill>
                  <a:srgbClr val="88807A"/>
                </a:solidFill>
                <a:latin typeface="+mn-lt"/>
                <a:ea typeface="+mn-ea"/>
                <a:cs typeface="+mn-cs"/>
              </a:rPr>
              <a:t>1.800.235.4091</a:t>
            </a:r>
            <a:endParaRPr lang="en-US" sz="900" b="0" kern="1200">
              <a:solidFill>
                <a:srgbClr val="88807A"/>
              </a:solidFill>
              <a:latin typeface="+mn-lt"/>
              <a:ea typeface="+mn-ea"/>
              <a:cs typeface="+mn-cs"/>
            </a:endParaRPr>
          </a:p>
        </p:txBody>
      </p:sp>
    </p:spTree>
    <p:extLst>
      <p:ext uri="{BB962C8B-B14F-4D97-AF65-F5344CB8AC3E}">
        <p14:creationId xmlns:p14="http://schemas.microsoft.com/office/powerpoint/2010/main" val="349612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ext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3" name="Content Placeholder 2"/>
          <p:cNvSpPr>
            <a:spLocks noGrp="1"/>
          </p:cNvSpPr>
          <p:nvPr>
            <p:ph idx="1" hasCustomPrompt="1"/>
          </p:nvPr>
        </p:nvSpPr>
        <p:spPr/>
        <p:txBody>
          <a:bodyPr/>
          <a:lstStyle>
            <a:lvl1pPr>
              <a:defRPr/>
            </a:lvl1pPr>
          </a:lstStyle>
          <a:p>
            <a:pPr lvl="0"/>
            <a:r>
              <a:rPr lang="en-US" smtClean="0"/>
              <a:t>Subhead 19 pt Calibri Bold.</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026B33-641A-4E16-9A55-368855EAD406}" type="datetime1">
              <a:rPr lang="en-US" smtClean="0"/>
              <a:t>7/30/14</a:t>
            </a:fld>
            <a:endParaRPr lang="en-US"/>
          </a:p>
        </p:txBody>
      </p:sp>
      <p:sp>
        <p:nvSpPr>
          <p:cNvPr id="5" name="Footer Placeholder 4"/>
          <p:cNvSpPr>
            <a:spLocks noGrp="1"/>
          </p:cNvSpPr>
          <p:nvPr>
            <p:ph type="ftr" sz="quarter" idx="11"/>
          </p:nvPr>
        </p:nvSpPr>
        <p:spPr/>
        <p:txBody>
          <a:bodyPr/>
          <a:lstStyle/>
          <a:p>
            <a:r>
              <a:rPr lang="en-US" smtClean="0"/>
              <a:t>&lt;Footer Content: Presentation Title, Partner Name, Other&gt;</a:t>
            </a:r>
            <a:endParaRPr lang="en-US"/>
          </a:p>
        </p:txBody>
      </p:sp>
      <p:sp>
        <p:nvSpPr>
          <p:cNvPr id="6" name="Slide Number Placeholder 5"/>
          <p:cNvSpPr>
            <a:spLocks noGrp="1"/>
          </p:cNvSpPr>
          <p:nvPr>
            <p:ph type="sldNum" sz="quarter" idx="12"/>
          </p:nvPr>
        </p:nvSpPr>
        <p:spPr/>
        <p:txBody>
          <a:bodyPr/>
          <a:lstStyle/>
          <a:p>
            <a:fld id="{FF9D829F-A75C-4B39-B931-30605358DC04}" type="slidenum">
              <a:rPr lang="en-US" smtClean="0"/>
              <a:t>‹#›</a:t>
            </a:fld>
            <a:endParaRPr lang="en-US"/>
          </a:p>
        </p:txBody>
      </p:sp>
    </p:spTree>
    <p:extLst>
      <p:ext uri="{BB962C8B-B14F-4D97-AF65-F5344CB8AC3E}">
        <p14:creationId xmlns:p14="http://schemas.microsoft.com/office/powerpoint/2010/main" val="390346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lumn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3" name="Content Placeholder 2"/>
          <p:cNvSpPr>
            <a:spLocks noGrp="1"/>
          </p:cNvSpPr>
          <p:nvPr>
            <p:ph sz="half" idx="1"/>
          </p:nvPr>
        </p:nvSpPr>
        <p:spPr>
          <a:xfrm>
            <a:off x="457200" y="1501224"/>
            <a:ext cx="4038600" cy="4466189"/>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01224"/>
            <a:ext cx="4038600" cy="4466189"/>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BD16FF-D5DD-4F8E-94CD-8A248968D1C1}" type="datetime1">
              <a:rPr lang="en-US" smtClean="0"/>
              <a:t>7/30/14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spTree>
    <p:extLst>
      <p:ext uri="{BB962C8B-B14F-4D97-AF65-F5344CB8AC3E}">
        <p14:creationId xmlns:p14="http://schemas.microsoft.com/office/powerpoint/2010/main" val="223133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3" name="Content Placeholder 2"/>
          <p:cNvSpPr>
            <a:spLocks noGrp="1"/>
          </p:cNvSpPr>
          <p:nvPr>
            <p:ph sz="half" idx="1"/>
          </p:nvPr>
        </p:nvSpPr>
        <p:spPr>
          <a:xfrm>
            <a:off x="457199" y="1501499"/>
            <a:ext cx="2651760" cy="4465914"/>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253263" y="1501499"/>
            <a:ext cx="2651760" cy="4465914"/>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4B7365-15C8-4643-9F41-3D6B02B31675}" type="datetime1">
              <a:rPr lang="en-US" smtClean="0"/>
              <a:t>7/30/14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sp>
        <p:nvSpPr>
          <p:cNvPr id="8" name="Content Placeholder 3"/>
          <p:cNvSpPr>
            <a:spLocks noGrp="1"/>
          </p:cNvSpPr>
          <p:nvPr>
            <p:ph sz="half" idx="13"/>
          </p:nvPr>
        </p:nvSpPr>
        <p:spPr>
          <a:xfrm>
            <a:off x="6049328" y="1501499"/>
            <a:ext cx="2651760" cy="4465914"/>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747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ext +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3" name="Content Placeholder 2"/>
          <p:cNvSpPr>
            <a:spLocks noGrp="1"/>
          </p:cNvSpPr>
          <p:nvPr>
            <p:ph sz="half" idx="1"/>
          </p:nvPr>
        </p:nvSpPr>
        <p:spPr>
          <a:xfrm>
            <a:off x="457199" y="1501224"/>
            <a:ext cx="4803913" cy="4466189"/>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hasCustomPrompt="1"/>
          </p:nvPr>
        </p:nvSpPr>
        <p:spPr>
          <a:xfrm>
            <a:off x="5426765" y="1501224"/>
            <a:ext cx="3260034" cy="4466189"/>
          </a:xfrm>
          <a:solidFill>
            <a:schemeClr val="bg1">
              <a:lumMod val="95000"/>
            </a:schemeClr>
          </a:solidFill>
        </p:spPr>
        <p:txBody>
          <a:bodyPr lIns="182880" tIns="182880" rIns="91440" bIns="182880"/>
          <a:lstStyle>
            <a:lvl1pPr>
              <a:defRPr sz="1900" baseline="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Type text here or click icon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3DCC3F-630E-430B-9A87-B15516C6F711}" type="datetime1">
              <a:rPr lang="en-US" smtClean="0"/>
              <a:t>7/30/14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spTree>
    <p:extLst>
      <p:ext uri="{BB962C8B-B14F-4D97-AF65-F5344CB8AC3E}">
        <p14:creationId xmlns:p14="http://schemas.microsoft.com/office/powerpoint/2010/main" val="137503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 Image + Call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3" name="Content Placeholder 2"/>
          <p:cNvSpPr>
            <a:spLocks noGrp="1"/>
          </p:cNvSpPr>
          <p:nvPr>
            <p:ph sz="half" idx="1"/>
          </p:nvPr>
        </p:nvSpPr>
        <p:spPr>
          <a:xfrm>
            <a:off x="457199" y="1501224"/>
            <a:ext cx="4803913" cy="4466189"/>
          </a:xfrm>
        </p:spPr>
        <p:txBody>
          <a:bodyPr/>
          <a:lstStyle>
            <a:lvl1pPr>
              <a:defRPr sz="1900"/>
            </a:lvl1pPr>
            <a:lvl2pPr>
              <a:defRPr sz="1900"/>
            </a:lvl2pPr>
            <a:lvl3pPr>
              <a:defRPr sz="15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hasCustomPrompt="1"/>
          </p:nvPr>
        </p:nvSpPr>
        <p:spPr>
          <a:xfrm>
            <a:off x="5426765" y="1501224"/>
            <a:ext cx="3260034" cy="2182880"/>
          </a:xfrm>
          <a:solidFill>
            <a:schemeClr val="bg1">
              <a:lumMod val="95000"/>
            </a:schemeClr>
          </a:solidFill>
        </p:spPr>
        <p:txBody>
          <a:bodyPr lIns="182880" tIns="182880" rIns="91440" bIns="182880"/>
          <a:lstStyle>
            <a:lvl1pPr>
              <a:lnSpc>
                <a:spcPct val="100000"/>
              </a:lnSpc>
              <a:spcBef>
                <a:spcPts val="0"/>
              </a:spcBef>
              <a:defRPr sz="1400" baseline="0"/>
            </a:lvl1pPr>
            <a:lvl2pPr>
              <a:lnSpc>
                <a:spcPct val="100000"/>
              </a:lnSpc>
              <a:spcBef>
                <a:spcPts val="0"/>
              </a:spcBef>
              <a:defRPr sz="1500"/>
            </a:lvl2pPr>
            <a:lvl3pPr>
              <a:lnSpc>
                <a:spcPct val="100000"/>
              </a:lnSpc>
              <a:spcBef>
                <a:spcPts val="0"/>
              </a:spcBef>
              <a:defRPr sz="1500"/>
            </a:lvl3pPr>
            <a:lvl4pPr>
              <a:spcBef>
                <a:spcPts val="0"/>
              </a:spcBef>
              <a:defRPr sz="1200"/>
            </a:lvl4pPr>
            <a:lvl5pPr>
              <a:spcBef>
                <a:spcPts val="0"/>
              </a:spcBef>
              <a:defRPr sz="1200"/>
            </a:lvl5pPr>
            <a:lvl6pPr>
              <a:defRPr sz="1800"/>
            </a:lvl6pPr>
            <a:lvl7pPr>
              <a:defRPr sz="1800"/>
            </a:lvl7pPr>
            <a:lvl8pPr>
              <a:defRPr sz="1800"/>
            </a:lvl8pPr>
            <a:lvl9pPr>
              <a:defRPr sz="1800"/>
            </a:lvl9pPr>
          </a:lstStyle>
          <a:p>
            <a:pPr lvl="0"/>
            <a:r>
              <a:rPr lang="en-US" smtClean="0"/>
              <a:t>Type text here or click icon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C47847-7679-4365-B433-C97EB7B278CA}" type="datetime1">
              <a:rPr lang="en-US" smtClean="0"/>
              <a:t>7/30/14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sp>
        <p:nvSpPr>
          <p:cNvPr id="13" name="Text Placeholder 12"/>
          <p:cNvSpPr>
            <a:spLocks noGrp="1"/>
          </p:cNvSpPr>
          <p:nvPr>
            <p:ph type="body" sz="quarter" idx="14"/>
          </p:nvPr>
        </p:nvSpPr>
        <p:spPr>
          <a:xfrm>
            <a:off x="5438775" y="3787775"/>
            <a:ext cx="3262313" cy="2179638"/>
          </a:xfrm>
          <a:solidFill>
            <a:srgbClr val="008D96"/>
          </a:solidFill>
        </p:spPr>
        <p:txBody>
          <a:bodyPr lIns="274320" tIns="274320" rIns="91440" bIns="182880"/>
          <a:lstStyle>
            <a:lvl1pPr>
              <a:lnSpc>
                <a:spcPct val="100000"/>
              </a:lnSpc>
              <a:spcBef>
                <a:spcPts val="0"/>
              </a:spcBef>
              <a:spcAft>
                <a:spcPts val="0"/>
              </a:spcAft>
              <a:defRPr sz="1200">
                <a:solidFill>
                  <a:schemeClr val="bg1"/>
                </a:solidFill>
              </a:defRPr>
            </a:lvl1pPr>
            <a:lvl2pPr marL="287338" indent="-171450">
              <a:lnSpc>
                <a:spcPct val="100000"/>
              </a:lnSpc>
              <a:spcBef>
                <a:spcPts val="0"/>
              </a:spcBef>
              <a:spcAft>
                <a:spcPts val="0"/>
              </a:spcAft>
              <a:buFont typeface="Arial" panose="020B0604020202020204" pitchFamily="34" charset="0"/>
              <a:buChar char="•"/>
              <a:defRPr sz="1200">
                <a:solidFill>
                  <a:schemeClr val="bg1"/>
                </a:solidFill>
              </a:defRPr>
            </a:lvl2pPr>
            <a:lvl3pPr marL="403225" indent="-177800">
              <a:lnSpc>
                <a:spcPct val="100000"/>
              </a:lnSpc>
              <a:spcBef>
                <a:spcPts val="0"/>
              </a:spcBef>
              <a:spcAft>
                <a:spcPts val="0"/>
              </a:spcAft>
              <a:buClr>
                <a:schemeClr val="bg1"/>
              </a:buClr>
              <a:defRPr sz="1200">
                <a:solidFill>
                  <a:schemeClr val="bg1"/>
                </a:solidFill>
              </a:defRPr>
            </a:lvl3pPr>
            <a:lvl4pPr marL="574675" indent="-171450">
              <a:lnSpc>
                <a:spcPct val="100000"/>
              </a:lnSpc>
              <a:spcBef>
                <a:spcPts val="0"/>
              </a:spcBef>
              <a:spcAft>
                <a:spcPts val="0"/>
              </a:spcAft>
              <a:buClr>
                <a:schemeClr val="bg1"/>
              </a:buClr>
              <a:defRPr sz="1200">
                <a:solidFill>
                  <a:schemeClr val="bg1"/>
                </a:solidFill>
              </a:defRPr>
            </a:lvl4pPr>
            <a:lvl5pPr marL="744538" indent="-174625">
              <a:lnSpc>
                <a:spcPct val="100000"/>
              </a:lnSpc>
              <a:spcBef>
                <a:spcPts val="0"/>
              </a:spcBef>
              <a:spcAft>
                <a:spcPts val="0"/>
              </a:spcAft>
              <a:buClr>
                <a:schemeClr val="bg1"/>
              </a:buClr>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42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 3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3" name="Content Placeholder 2"/>
          <p:cNvSpPr>
            <a:spLocks noGrp="1"/>
          </p:cNvSpPr>
          <p:nvPr>
            <p:ph sz="half" idx="1"/>
          </p:nvPr>
        </p:nvSpPr>
        <p:spPr>
          <a:xfrm>
            <a:off x="457199" y="1501224"/>
            <a:ext cx="4114801" cy="2547315"/>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hasCustomPrompt="1"/>
          </p:nvPr>
        </p:nvSpPr>
        <p:spPr>
          <a:xfrm>
            <a:off x="4830417" y="1501224"/>
            <a:ext cx="3856382" cy="4466189"/>
          </a:xfrm>
          <a:solidFill>
            <a:schemeClr val="bg1">
              <a:lumMod val="95000"/>
            </a:schemeClr>
          </a:solidFill>
        </p:spPr>
        <p:txBody>
          <a:bodyPr lIns="182880" tIns="182880" rIns="91440" bIns="182880"/>
          <a:lstStyle>
            <a:lvl1pPr>
              <a:defRPr sz="1900" baseline="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Type text here or click icon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8CE169-8323-409A-AC80-DBE02E72E29F}" type="datetime1">
              <a:rPr lang="en-US" smtClean="0"/>
              <a:t>7/30/14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sp>
        <p:nvSpPr>
          <p:cNvPr id="9" name="Content Placeholder 3"/>
          <p:cNvSpPr>
            <a:spLocks noGrp="1"/>
          </p:cNvSpPr>
          <p:nvPr>
            <p:ph sz="half" idx="13" hasCustomPrompt="1"/>
          </p:nvPr>
        </p:nvSpPr>
        <p:spPr>
          <a:xfrm>
            <a:off x="458788" y="4241733"/>
            <a:ext cx="1856232" cy="1725680"/>
          </a:xfrm>
          <a:solidFill>
            <a:schemeClr val="bg1">
              <a:lumMod val="95000"/>
            </a:schemeClr>
          </a:solidFill>
        </p:spPr>
        <p:txBody>
          <a:bodyPr lIns="137160" tIns="91440" rIns="45720" bIns="91440"/>
          <a:lstStyle>
            <a:lvl1pPr>
              <a:lnSpc>
                <a:spcPct val="100000"/>
              </a:lnSpc>
              <a:spcBef>
                <a:spcPts val="0"/>
              </a:spcBef>
              <a:defRPr sz="1200" baseline="0"/>
            </a:lvl1pPr>
            <a:lvl2pPr>
              <a:lnSpc>
                <a:spcPct val="100000"/>
              </a:lnSpc>
              <a:spcBef>
                <a:spcPts val="0"/>
              </a:spcBef>
              <a:defRPr sz="1200"/>
            </a:lvl2pPr>
            <a:lvl3pPr>
              <a:lnSpc>
                <a:spcPct val="100000"/>
              </a:lnSpc>
              <a:spcBef>
                <a:spcPts val="0"/>
              </a:spcBef>
              <a:defRPr sz="1200"/>
            </a:lvl3pPr>
            <a:lvl4pPr>
              <a:spcBef>
                <a:spcPts val="0"/>
              </a:spcBef>
              <a:defRPr sz="1000"/>
            </a:lvl4pPr>
            <a:lvl5pPr>
              <a:spcBef>
                <a:spcPts val="0"/>
              </a:spcBef>
              <a:defRPr sz="1000"/>
            </a:lvl5pPr>
            <a:lvl6pPr>
              <a:defRPr sz="1800"/>
            </a:lvl6pPr>
            <a:lvl7pPr>
              <a:defRPr sz="1800"/>
            </a:lvl7pPr>
            <a:lvl8pPr>
              <a:defRPr sz="1800"/>
            </a:lvl8pPr>
            <a:lvl9pPr>
              <a:defRPr sz="1800"/>
            </a:lvl9pPr>
          </a:lstStyle>
          <a:p>
            <a:pPr lvl="0"/>
            <a:r>
              <a:rPr lang="en-US" smtClean="0"/>
              <a:t>Type text here or click icon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3"/>
          <p:cNvSpPr>
            <a:spLocks noGrp="1"/>
          </p:cNvSpPr>
          <p:nvPr>
            <p:ph sz="half" idx="14" hasCustomPrompt="1"/>
          </p:nvPr>
        </p:nvSpPr>
        <p:spPr>
          <a:xfrm>
            <a:off x="2486370" y="4241733"/>
            <a:ext cx="1856232" cy="1725680"/>
          </a:xfrm>
          <a:solidFill>
            <a:schemeClr val="bg1">
              <a:lumMod val="95000"/>
            </a:schemeClr>
          </a:solidFill>
        </p:spPr>
        <p:txBody>
          <a:bodyPr lIns="137160" tIns="91440" rIns="45720" bIns="91440"/>
          <a:lstStyle>
            <a:lvl1pPr marL="0" marR="0" indent="0" algn="l" defTabSz="914400" rtl="0" eaLnBrk="1" fontAlgn="auto" latinLnBrk="0" hangingPunct="1">
              <a:lnSpc>
                <a:spcPct val="100000"/>
              </a:lnSpc>
              <a:spcBef>
                <a:spcPts val="0"/>
              </a:spcBef>
              <a:spcAft>
                <a:spcPts val="600"/>
              </a:spcAft>
              <a:buClr>
                <a:srgbClr val="008D96"/>
              </a:buClr>
              <a:buSzTx/>
              <a:buFont typeface="Arial" panose="020B0604020202020204" pitchFamily="34" charset="0"/>
              <a:buNone/>
              <a:tabLst/>
              <a:defRPr sz="1200" baseline="0"/>
            </a:lvl1pPr>
            <a:lvl2pPr>
              <a:lnSpc>
                <a:spcPct val="100000"/>
              </a:lnSpc>
              <a:spcBef>
                <a:spcPts val="0"/>
              </a:spcBef>
              <a:defRPr sz="1200"/>
            </a:lvl2pPr>
            <a:lvl3pPr>
              <a:lnSpc>
                <a:spcPct val="100000"/>
              </a:lnSpc>
              <a:spcBef>
                <a:spcPts val="0"/>
              </a:spcBef>
              <a:defRPr sz="1200"/>
            </a:lvl3pPr>
            <a:lvl4pPr>
              <a:spcBef>
                <a:spcPts val="0"/>
              </a:spcBef>
              <a:defRPr sz="1000"/>
            </a:lvl4pPr>
            <a:lvl5pPr>
              <a:spcBef>
                <a:spcPts val="0"/>
              </a:spcBef>
              <a:defRPr sz="10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ts val="0"/>
              </a:spcBef>
              <a:spcAft>
                <a:spcPts val="600"/>
              </a:spcAft>
              <a:buClr>
                <a:srgbClr val="008D96"/>
              </a:buClr>
              <a:buSzTx/>
              <a:buFont typeface="Arial" panose="020B0604020202020204" pitchFamily="34" charset="0"/>
              <a:buNone/>
              <a:tabLst/>
              <a:defRPr/>
            </a:pPr>
            <a:r>
              <a:rPr lang="en-US" smtClean="0"/>
              <a:t>Type text here or click icon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848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 Locked Image Gri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Locked Image Grid</a:t>
            </a:r>
            <a:endParaRPr lang="en-US"/>
          </a:p>
        </p:txBody>
      </p:sp>
      <p:sp>
        <p:nvSpPr>
          <p:cNvPr id="3" name="Content Placeholder 2"/>
          <p:cNvSpPr>
            <a:spLocks noGrp="1"/>
          </p:cNvSpPr>
          <p:nvPr>
            <p:ph sz="half" idx="1"/>
          </p:nvPr>
        </p:nvSpPr>
        <p:spPr>
          <a:xfrm>
            <a:off x="457199" y="1501224"/>
            <a:ext cx="4803913" cy="4466189"/>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CC9321-31B7-4E6B-A1E5-C9B755013E8E}" type="datetime1">
              <a:rPr lang="en-US" smtClean="0"/>
              <a:t>7/30/14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pic>
        <p:nvPicPr>
          <p:cNvPr id="26" name="Picture Placeholder 24"/>
          <p:cNvPicPr>
            <a:picLocks noChangeAspect="1"/>
          </p:cNvPicPr>
          <p:nvPr userDrawn="1"/>
        </p:nvPicPr>
        <p:blipFill>
          <a:blip r:embed="rId2">
            <a:extLst>
              <a:ext uri="{28A0092B-C50C-407E-A947-70E740481C1C}">
                <a14:useLocalDpi xmlns:a14="http://schemas.microsoft.com/office/drawing/2010/main" val="0"/>
              </a:ext>
            </a:extLst>
          </a:blip>
          <a:srcRect l="9680" r="9680"/>
          <a:stretch>
            <a:fillRect/>
          </a:stretch>
        </p:blipFill>
        <p:spPr>
          <a:xfrm>
            <a:off x="5447063" y="1553419"/>
            <a:ext cx="760372" cy="943337"/>
          </a:xfrm>
          <a:prstGeom prst="rect">
            <a:avLst/>
          </a:prstGeom>
          <a:solidFill>
            <a:schemeClr val="bg1">
              <a:lumMod val="95000"/>
            </a:schemeClr>
          </a:solidFill>
        </p:spPr>
      </p:pic>
      <p:pic>
        <p:nvPicPr>
          <p:cNvPr id="27" name="Picture Placeholder 29"/>
          <p:cNvPicPr>
            <a:picLocks noChangeAspect="1"/>
          </p:cNvPicPr>
          <p:nvPr userDrawn="1"/>
        </p:nvPicPr>
        <p:blipFill>
          <a:blip r:embed="rId3">
            <a:extLst>
              <a:ext uri="{28A0092B-C50C-407E-A947-70E740481C1C}">
                <a14:useLocalDpi xmlns:a14="http://schemas.microsoft.com/office/drawing/2010/main" val="0"/>
              </a:ext>
            </a:extLst>
          </a:blip>
          <a:srcRect l="9680" r="9680"/>
          <a:stretch>
            <a:fillRect/>
          </a:stretch>
        </p:blipFill>
        <p:spPr>
          <a:xfrm>
            <a:off x="6275939" y="1553419"/>
            <a:ext cx="760372" cy="943337"/>
          </a:xfrm>
          <a:prstGeom prst="rect">
            <a:avLst/>
          </a:prstGeom>
          <a:solidFill>
            <a:schemeClr val="bg1">
              <a:lumMod val="95000"/>
            </a:schemeClr>
          </a:solidFill>
        </p:spPr>
      </p:pic>
      <p:pic>
        <p:nvPicPr>
          <p:cNvPr id="28" name="Picture Placeholder 25"/>
          <p:cNvPicPr>
            <a:picLocks noChangeAspect="1"/>
          </p:cNvPicPr>
          <p:nvPr userDrawn="1"/>
        </p:nvPicPr>
        <p:blipFill>
          <a:blip r:embed="rId4">
            <a:extLst>
              <a:ext uri="{28A0092B-C50C-407E-A947-70E740481C1C}">
                <a14:useLocalDpi xmlns:a14="http://schemas.microsoft.com/office/drawing/2010/main" val="0"/>
              </a:ext>
            </a:extLst>
          </a:blip>
          <a:srcRect l="9680" r="9680"/>
          <a:stretch>
            <a:fillRect/>
          </a:stretch>
        </p:blipFill>
        <p:spPr>
          <a:xfrm>
            <a:off x="7104815" y="1553419"/>
            <a:ext cx="760372" cy="943337"/>
          </a:xfrm>
          <a:prstGeom prst="rect">
            <a:avLst/>
          </a:prstGeom>
          <a:solidFill>
            <a:schemeClr val="bg1">
              <a:lumMod val="95000"/>
            </a:schemeClr>
          </a:solidFill>
        </p:spPr>
      </p:pic>
      <p:pic>
        <p:nvPicPr>
          <p:cNvPr id="29" name="Picture Placeholder 26"/>
          <p:cNvPicPr>
            <a:picLocks noChangeAspect="1"/>
          </p:cNvPicPr>
          <p:nvPr userDrawn="1"/>
        </p:nvPicPr>
        <p:blipFill>
          <a:blip r:embed="rId5">
            <a:extLst>
              <a:ext uri="{28A0092B-C50C-407E-A947-70E740481C1C}">
                <a14:useLocalDpi xmlns:a14="http://schemas.microsoft.com/office/drawing/2010/main" val="0"/>
              </a:ext>
            </a:extLst>
          </a:blip>
          <a:srcRect l="9680" r="9680"/>
          <a:stretch>
            <a:fillRect/>
          </a:stretch>
        </p:blipFill>
        <p:spPr>
          <a:xfrm>
            <a:off x="7933690" y="1553419"/>
            <a:ext cx="760372" cy="943337"/>
          </a:xfrm>
          <a:prstGeom prst="rect">
            <a:avLst/>
          </a:prstGeom>
          <a:solidFill>
            <a:schemeClr val="bg1">
              <a:lumMod val="95000"/>
            </a:schemeClr>
          </a:solidFill>
        </p:spPr>
      </p:pic>
      <p:pic>
        <p:nvPicPr>
          <p:cNvPr id="30" name="Picture Placeholder 27"/>
          <p:cNvPicPr>
            <a:picLocks noChangeAspect="1"/>
          </p:cNvPicPr>
          <p:nvPr userDrawn="1"/>
        </p:nvPicPr>
        <p:blipFill>
          <a:blip r:embed="rId6">
            <a:extLst>
              <a:ext uri="{28A0092B-C50C-407E-A947-70E740481C1C}">
                <a14:useLocalDpi xmlns:a14="http://schemas.microsoft.com/office/drawing/2010/main" val="0"/>
              </a:ext>
            </a:extLst>
          </a:blip>
          <a:srcRect l="9748" r="9748"/>
          <a:stretch>
            <a:fillRect/>
          </a:stretch>
        </p:blipFill>
        <p:spPr>
          <a:xfrm>
            <a:off x="5447063" y="2569803"/>
            <a:ext cx="760372" cy="943337"/>
          </a:xfrm>
          <a:prstGeom prst="rect">
            <a:avLst/>
          </a:prstGeom>
          <a:solidFill>
            <a:schemeClr val="bg1">
              <a:lumMod val="95000"/>
            </a:schemeClr>
          </a:solidFill>
        </p:spPr>
      </p:pic>
      <p:pic>
        <p:nvPicPr>
          <p:cNvPr id="31" name="Picture Placeholder 43"/>
          <p:cNvPicPr>
            <a:picLocks noChangeAspect="1"/>
          </p:cNvPicPr>
          <p:nvPr userDrawn="1"/>
        </p:nvPicPr>
        <p:blipFill>
          <a:blip r:embed="rId7">
            <a:extLst>
              <a:ext uri="{28A0092B-C50C-407E-A947-70E740481C1C}">
                <a14:useLocalDpi xmlns:a14="http://schemas.microsoft.com/office/drawing/2010/main" val="0"/>
              </a:ext>
            </a:extLst>
          </a:blip>
          <a:srcRect l="9748" r="9748"/>
          <a:stretch>
            <a:fillRect/>
          </a:stretch>
        </p:blipFill>
        <p:spPr>
          <a:xfrm>
            <a:off x="6275939" y="2569803"/>
            <a:ext cx="760372" cy="943337"/>
          </a:xfrm>
          <a:prstGeom prst="rect">
            <a:avLst/>
          </a:prstGeom>
          <a:solidFill>
            <a:schemeClr val="bg1">
              <a:lumMod val="95000"/>
            </a:schemeClr>
          </a:solidFill>
        </p:spPr>
      </p:pic>
      <p:pic>
        <p:nvPicPr>
          <p:cNvPr id="32" name="Picture Placeholder 44"/>
          <p:cNvPicPr>
            <a:picLocks noChangeAspect="1"/>
          </p:cNvPicPr>
          <p:nvPr userDrawn="1"/>
        </p:nvPicPr>
        <p:blipFill>
          <a:blip r:embed="rId8">
            <a:extLst>
              <a:ext uri="{28A0092B-C50C-407E-A947-70E740481C1C}">
                <a14:useLocalDpi xmlns:a14="http://schemas.microsoft.com/office/drawing/2010/main" val="0"/>
              </a:ext>
            </a:extLst>
          </a:blip>
          <a:srcRect l="9748" r="9748"/>
          <a:stretch>
            <a:fillRect/>
          </a:stretch>
        </p:blipFill>
        <p:spPr>
          <a:xfrm>
            <a:off x="7104815" y="2569803"/>
            <a:ext cx="760372" cy="943337"/>
          </a:xfrm>
          <a:prstGeom prst="rect">
            <a:avLst/>
          </a:prstGeom>
          <a:solidFill>
            <a:schemeClr val="bg1">
              <a:lumMod val="95000"/>
            </a:schemeClr>
          </a:solidFill>
        </p:spPr>
      </p:pic>
      <p:pic>
        <p:nvPicPr>
          <p:cNvPr id="33" name="Picture Placeholder 45"/>
          <p:cNvPicPr>
            <a:picLocks noChangeAspect="1"/>
          </p:cNvPicPr>
          <p:nvPr userDrawn="1"/>
        </p:nvPicPr>
        <p:blipFill>
          <a:blip r:embed="rId9">
            <a:extLst>
              <a:ext uri="{28A0092B-C50C-407E-A947-70E740481C1C}">
                <a14:useLocalDpi xmlns:a14="http://schemas.microsoft.com/office/drawing/2010/main" val="0"/>
              </a:ext>
            </a:extLst>
          </a:blip>
          <a:srcRect l="9748" r="9748"/>
          <a:stretch>
            <a:fillRect/>
          </a:stretch>
        </p:blipFill>
        <p:spPr>
          <a:xfrm>
            <a:off x="7933690" y="2569803"/>
            <a:ext cx="760372" cy="943337"/>
          </a:xfrm>
          <a:prstGeom prst="rect">
            <a:avLst/>
          </a:prstGeom>
          <a:solidFill>
            <a:schemeClr val="bg1">
              <a:lumMod val="95000"/>
            </a:schemeClr>
          </a:solidFill>
        </p:spPr>
      </p:pic>
      <p:pic>
        <p:nvPicPr>
          <p:cNvPr id="34" name="Picture Placeholder 47"/>
          <p:cNvPicPr>
            <a:picLocks noChangeAspect="1"/>
          </p:cNvPicPr>
          <p:nvPr userDrawn="1"/>
        </p:nvPicPr>
        <p:blipFill>
          <a:blip r:embed="rId10">
            <a:extLst>
              <a:ext uri="{28A0092B-C50C-407E-A947-70E740481C1C}">
                <a14:useLocalDpi xmlns:a14="http://schemas.microsoft.com/office/drawing/2010/main" val="0"/>
              </a:ext>
            </a:extLst>
          </a:blip>
          <a:srcRect l="9680" r="9680"/>
          <a:stretch>
            <a:fillRect/>
          </a:stretch>
        </p:blipFill>
        <p:spPr>
          <a:xfrm>
            <a:off x="6275939" y="3586187"/>
            <a:ext cx="760372" cy="943337"/>
          </a:xfrm>
          <a:prstGeom prst="rect">
            <a:avLst/>
          </a:prstGeom>
          <a:solidFill>
            <a:schemeClr val="bg1">
              <a:lumMod val="95000"/>
            </a:schemeClr>
          </a:solidFill>
        </p:spPr>
      </p:pic>
      <p:pic>
        <p:nvPicPr>
          <p:cNvPr id="35" name="Picture Placeholder 48"/>
          <p:cNvPicPr>
            <a:picLocks noChangeAspect="1"/>
          </p:cNvPicPr>
          <p:nvPr userDrawn="1"/>
        </p:nvPicPr>
        <p:blipFill>
          <a:blip r:embed="rId11">
            <a:extLst>
              <a:ext uri="{28A0092B-C50C-407E-A947-70E740481C1C}">
                <a14:useLocalDpi xmlns:a14="http://schemas.microsoft.com/office/drawing/2010/main" val="0"/>
              </a:ext>
            </a:extLst>
          </a:blip>
          <a:srcRect l="9680" r="9680"/>
          <a:stretch>
            <a:fillRect/>
          </a:stretch>
        </p:blipFill>
        <p:spPr>
          <a:xfrm>
            <a:off x="7104815" y="3586187"/>
            <a:ext cx="760372" cy="943337"/>
          </a:xfrm>
          <a:prstGeom prst="rect">
            <a:avLst/>
          </a:prstGeom>
          <a:solidFill>
            <a:schemeClr val="bg1">
              <a:lumMod val="95000"/>
            </a:schemeClr>
          </a:solidFill>
        </p:spPr>
      </p:pic>
      <p:pic>
        <p:nvPicPr>
          <p:cNvPr id="36" name="Picture Placeholder 49"/>
          <p:cNvPicPr>
            <a:picLocks noChangeAspect="1"/>
          </p:cNvPicPr>
          <p:nvPr userDrawn="1"/>
        </p:nvPicPr>
        <p:blipFill>
          <a:blip r:embed="rId12">
            <a:extLst>
              <a:ext uri="{28A0092B-C50C-407E-A947-70E740481C1C}">
                <a14:useLocalDpi xmlns:a14="http://schemas.microsoft.com/office/drawing/2010/main" val="0"/>
              </a:ext>
            </a:extLst>
          </a:blip>
          <a:srcRect l="9680" r="9680"/>
          <a:stretch>
            <a:fillRect/>
          </a:stretch>
        </p:blipFill>
        <p:spPr>
          <a:xfrm>
            <a:off x="7933690" y="3586187"/>
            <a:ext cx="760372" cy="943337"/>
          </a:xfrm>
          <a:prstGeom prst="rect">
            <a:avLst/>
          </a:prstGeom>
          <a:solidFill>
            <a:schemeClr val="bg1">
              <a:lumMod val="95000"/>
            </a:schemeClr>
          </a:solidFill>
        </p:spPr>
      </p:pic>
      <p:pic>
        <p:nvPicPr>
          <p:cNvPr id="37" name="Picture Placeholder 50"/>
          <p:cNvPicPr>
            <a:picLocks noChangeAspect="1"/>
          </p:cNvPicPr>
          <p:nvPr userDrawn="1"/>
        </p:nvPicPr>
        <p:blipFill>
          <a:blip r:embed="rId13">
            <a:extLst>
              <a:ext uri="{28A0092B-C50C-407E-A947-70E740481C1C}">
                <a14:useLocalDpi xmlns:a14="http://schemas.microsoft.com/office/drawing/2010/main" val="0"/>
              </a:ext>
            </a:extLst>
          </a:blip>
          <a:srcRect l="9680" r="9680"/>
          <a:stretch>
            <a:fillRect/>
          </a:stretch>
        </p:blipFill>
        <p:spPr>
          <a:xfrm>
            <a:off x="5447063" y="4602570"/>
            <a:ext cx="760372" cy="943337"/>
          </a:xfrm>
          <a:prstGeom prst="rect">
            <a:avLst/>
          </a:prstGeom>
          <a:solidFill>
            <a:schemeClr val="bg1">
              <a:lumMod val="95000"/>
            </a:schemeClr>
          </a:solidFill>
        </p:spPr>
      </p:pic>
      <p:pic>
        <p:nvPicPr>
          <p:cNvPr id="38" name="Picture Placeholder 51"/>
          <p:cNvPicPr>
            <a:picLocks noChangeAspect="1"/>
          </p:cNvPicPr>
          <p:nvPr userDrawn="1"/>
        </p:nvPicPr>
        <p:blipFill>
          <a:blip r:embed="rId14">
            <a:extLst>
              <a:ext uri="{28A0092B-C50C-407E-A947-70E740481C1C}">
                <a14:useLocalDpi xmlns:a14="http://schemas.microsoft.com/office/drawing/2010/main" val="0"/>
              </a:ext>
            </a:extLst>
          </a:blip>
          <a:srcRect l="9680" r="9680"/>
          <a:stretch>
            <a:fillRect/>
          </a:stretch>
        </p:blipFill>
        <p:spPr>
          <a:xfrm>
            <a:off x="6275939" y="4602570"/>
            <a:ext cx="760372" cy="943337"/>
          </a:xfrm>
          <a:prstGeom prst="rect">
            <a:avLst/>
          </a:prstGeom>
          <a:solidFill>
            <a:schemeClr val="bg1">
              <a:lumMod val="95000"/>
            </a:schemeClr>
          </a:solidFill>
        </p:spPr>
      </p:pic>
      <p:pic>
        <p:nvPicPr>
          <p:cNvPr id="39" name="Picture Placeholder 60"/>
          <p:cNvPicPr>
            <a:picLocks noChangeAspect="1"/>
          </p:cNvPicPr>
          <p:nvPr userDrawn="1"/>
        </p:nvPicPr>
        <p:blipFill>
          <a:blip r:embed="rId15">
            <a:grayscl/>
            <a:extLst>
              <a:ext uri="{28A0092B-C50C-407E-A947-70E740481C1C}">
                <a14:useLocalDpi xmlns:a14="http://schemas.microsoft.com/office/drawing/2010/main" val="0"/>
              </a:ext>
            </a:extLst>
          </a:blip>
          <a:srcRect l="9680" r="9680"/>
          <a:stretch>
            <a:fillRect/>
          </a:stretch>
        </p:blipFill>
        <p:spPr>
          <a:xfrm>
            <a:off x="7104815" y="4602570"/>
            <a:ext cx="760372" cy="943337"/>
          </a:xfrm>
          <a:prstGeom prst="rect">
            <a:avLst/>
          </a:prstGeom>
          <a:solidFill>
            <a:schemeClr val="bg1">
              <a:lumMod val="95000"/>
            </a:schemeClr>
          </a:solidFill>
        </p:spPr>
      </p:pic>
      <p:pic>
        <p:nvPicPr>
          <p:cNvPr id="40" name="Picture Placeholder 61"/>
          <p:cNvPicPr>
            <a:picLocks noChangeAspect="1"/>
          </p:cNvPicPr>
          <p:nvPr userDrawn="1"/>
        </p:nvPicPr>
        <p:blipFill>
          <a:blip r:embed="rId16">
            <a:grayscl/>
            <a:extLst>
              <a:ext uri="{28A0092B-C50C-407E-A947-70E740481C1C}">
                <a14:useLocalDpi xmlns:a14="http://schemas.microsoft.com/office/drawing/2010/main" val="0"/>
              </a:ext>
            </a:extLst>
          </a:blip>
          <a:srcRect l="9680" r="9680"/>
          <a:stretch>
            <a:fillRect/>
          </a:stretch>
        </p:blipFill>
        <p:spPr>
          <a:xfrm>
            <a:off x="7933690" y="4602570"/>
            <a:ext cx="760372" cy="943337"/>
          </a:xfrm>
          <a:prstGeom prst="rect">
            <a:avLst/>
          </a:prstGeom>
          <a:solidFill>
            <a:schemeClr val="bg1">
              <a:lumMod val="95000"/>
            </a:schemeClr>
          </a:solidFill>
        </p:spPr>
      </p:pic>
      <p:pic>
        <p:nvPicPr>
          <p:cNvPr id="41" name="Picture Placeholder 76"/>
          <p:cNvPicPr>
            <a:picLocks noChangeAspect="1"/>
          </p:cNvPicPr>
          <p:nvPr userDrawn="1"/>
        </p:nvPicPr>
        <p:blipFill>
          <a:blip r:embed="rId17">
            <a:grayscl/>
            <a:extLst>
              <a:ext uri="{28A0092B-C50C-407E-A947-70E740481C1C}">
                <a14:useLocalDpi xmlns:a14="http://schemas.microsoft.com/office/drawing/2010/main" val="0"/>
              </a:ext>
            </a:extLst>
          </a:blip>
          <a:srcRect l="9680" r="9680"/>
          <a:stretch>
            <a:fillRect/>
          </a:stretch>
        </p:blipFill>
        <p:spPr>
          <a:xfrm>
            <a:off x="5447063" y="3586187"/>
            <a:ext cx="760372" cy="943337"/>
          </a:xfrm>
          <a:prstGeom prst="rect">
            <a:avLst/>
          </a:prstGeom>
          <a:solidFill>
            <a:schemeClr val="bg1">
              <a:lumMod val="95000"/>
            </a:schemeClr>
          </a:solidFill>
        </p:spPr>
      </p:pic>
    </p:spTree>
    <p:extLst>
      <p:ext uri="{BB962C8B-B14F-4D97-AF65-F5344CB8AC3E}">
        <p14:creationId xmlns:p14="http://schemas.microsoft.com/office/powerpoint/2010/main" val="146444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5" name="Date Placeholder 4"/>
          <p:cNvSpPr>
            <a:spLocks noGrp="1"/>
          </p:cNvSpPr>
          <p:nvPr>
            <p:ph type="dt" sz="half" idx="10"/>
          </p:nvPr>
        </p:nvSpPr>
        <p:spPr/>
        <p:txBody>
          <a:bodyPr/>
          <a:lstStyle/>
          <a:p>
            <a:fld id="{99993DE0-99B1-4C26-861D-C8C18623DFA8}" type="datetime1">
              <a:rPr lang="en-US" smtClean="0"/>
              <a:t>7/30/14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sp>
        <p:nvSpPr>
          <p:cNvPr id="16" name="Content Placeholder 3"/>
          <p:cNvSpPr>
            <a:spLocks noGrp="1"/>
          </p:cNvSpPr>
          <p:nvPr>
            <p:ph sz="half" idx="2" hasCustomPrompt="1"/>
          </p:nvPr>
        </p:nvSpPr>
        <p:spPr>
          <a:xfrm>
            <a:off x="458788" y="1581462"/>
            <a:ext cx="4060746" cy="4258950"/>
          </a:xfrm>
          <a:solidFill>
            <a:schemeClr val="bg1">
              <a:lumMod val="95000"/>
            </a:schemeClr>
          </a:solidFill>
        </p:spPr>
        <p:txBody>
          <a:bodyPr lIns="182880" tIns="182880" rIns="91440" bIns="182880"/>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aseline="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marL="0" marR="0" lvl="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a:pPr>
            <a:r>
              <a:rPr lang="en-US" smtClean="0"/>
              <a:t>Click icon below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3"/>
          <p:cNvSpPr>
            <a:spLocks noGrp="1"/>
          </p:cNvSpPr>
          <p:nvPr>
            <p:ph sz="half" idx="13" hasCustomPrompt="1"/>
          </p:nvPr>
        </p:nvSpPr>
        <p:spPr>
          <a:xfrm>
            <a:off x="4640342" y="1581462"/>
            <a:ext cx="4060746" cy="4258950"/>
          </a:xfrm>
          <a:solidFill>
            <a:schemeClr val="bg1">
              <a:lumMod val="95000"/>
            </a:schemeClr>
          </a:solidFill>
        </p:spPr>
        <p:txBody>
          <a:bodyPr lIns="182880" tIns="182880" rIns="91440" bIns="182880"/>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aseline="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marL="0" marR="0" lvl="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a:pPr>
            <a:r>
              <a:rPr lang="en-US" smtClean="0"/>
              <a:t>Click icon below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78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Frame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Slide Title 28 pt Calibri Regular</a:t>
            </a:r>
            <a:endParaRPr lang="en-US"/>
          </a:p>
        </p:txBody>
      </p:sp>
      <p:sp>
        <p:nvSpPr>
          <p:cNvPr id="5" name="Date Placeholder 4"/>
          <p:cNvSpPr>
            <a:spLocks noGrp="1"/>
          </p:cNvSpPr>
          <p:nvPr>
            <p:ph type="dt" sz="half" idx="10"/>
          </p:nvPr>
        </p:nvSpPr>
        <p:spPr/>
        <p:txBody>
          <a:bodyPr/>
          <a:lstStyle/>
          <a:p>
            <a:fld id="{F36997A6-A73D-4941-B893-D030BAFEB78C}" type="datetime1">
              <a:rPr lang="en-US" smtClean="0"/>
              <a:t>7/30/14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sp>
        <p:nvSpPr>
          <p:cNvPr id="16" name="Content Placeholder 3"/>
          <p:cNvSpPr>
            <a:spLocks noGrp="1"/>
          </p:cNvSpPr>
          <p:nvPr>
            <p:ph sz="half" idx="2" hasCustomPrompt="1"/>
          </p:nvPr>
        </p:nvSpPr>
        <p:spPr>
          <a:xfrm>
            <a:off x="458788" y="1581462"/>
            <a:ext cx="8242300" cy="4258950"/>
          </a:xfrm>
          <a:solidFill>
            <a:schemeClr val="bg1">
              <a:lumMod val="95000"/>
            </a:schemeClr>
          </a:solidFill>
        </p:spPr>
        <p:txBody>
          <a:bodyPr lIns="182880" tIns="182880" rIns="91440" bIns="182880"/>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aseline="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marL="0" marR="0" lvl="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a:pPr>
            <a:r>
              <a:rPr lang="en-US" smtClean="0"/>
              <a:t>Click icon below to add a graphic, chart or image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665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 Locked Partner Logo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smtClean="0"/>
              <a:t>Partner Grid</a:t>
            </a:r>
            <a:endParaRPr lang="en-US"/>
          </a:p>
        </p:txBody>
      </p:sp>
      <p:sp>
        <p:nvSpPr>
          <p:cNvPr id="3" name="Content Placeholder 2"/>
          <p:cNvSpPr>
            <a:spLocks noGrp="1"/>
          </p:cNvSpPr>
          <p:nvPr>
            <p:ph sz="half" idx="1"/>
          </p:nvPr>
        </p:nvSpPr>
        <p:spPr>
          <a:xfrm>
            <a:off x="457199" y="1501224"/>
            <a:ext cx="4803913" cy="4466189"/>
          </a:xfrm>
        </p:spPr>
        <p:txBody>
          <a:bodyPr/>
          <a:lstStyle>
            <a:lvl1pPr>
              <a:defRPr sz="1900"/>
            </a:lvl1pPr>
            <a:lvl2pPr>
              <a:defRPr sz="1900"/>
            </a:lvl2pPr>
            <a:lvl3pPr>
              <a:defRPr sz="1900"/>
            </a:lvl3pPr>
            <a:lvl4pPr>
              <a:defRPr sz="1700"/>
            </a:lvl4pPr>
            <a:lvl5pPr>
              <a:defRPr sz="17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3DCC3F-630E-430B-9A87-B15516C6F711}" type="datetime1">
              <a:rPr lang="en-US" smtClean="0"/>
              <a:t>7/30/14</a:t>
            </a:fld>
            <a:endParaRPr lang="en-US"/>
          </a:p>
        </p:txBody>
      </p:sp>
      <p:sp>
        <p:nvSpPr>
          <p:cNvPr id="6" name="Footer Placeholder 5"/>
          <p:cNvSpPr>
            <a:spLocks noGrp="1"/>
          </p:cNvSpPr>
          <p:nvPr>
            <p:ph type="ftr" sz="quarter" idx="11"/>
          </p:nvPr>
        </p:nvSpPr>
        <p:spPr/>
        <p:txBody>
          <a:bodyPr/>
          <a:lstStyle/>
          <a:p>
            <a:r>
              <a:rPr lang="en-US" smtClean="0"/>
              <a:t>&lt;Footer Content: Presentation Title, Partner Name, Other&gt;</a:t>
            </a:r>
            <a:endParaRPr lang="en-US"/>
          </a:p>
        </p:txBody>
      </p:sp>
      <p:sp>
        <p:nvSpPr>
          <p:cNvPr id="7" name="Slide Number Placeholder 6"/>
          <p:cNvSpPr>
            <a:spLocks noGrp="1"/>
          </p:cNvSpPr>
          <p:nvPr>
            <p:ph type="sldNum" sz="quarter" idx="12"/>
          </p:nvPr>
        </p:nvSpPr>
        <p:spPr/>
        <p:txBody>
          <a:bodyPr/>
          <a:lstStyle/>
          <a:p>
            <a:fld id="{FF9D829F-A75C-4B39-B931-30605358DC04}" type="slidenum">
              <a:rPr lang="en-US" smtClean="0"/>
              <a:t>‹#›</a:t>
            </a:fld>
            <a:endParaRPr lang="en-US"/>
          </a:p>
        </p:txBody>
      </p:sp>
      <p:pic>
        <p:nvPicPr>
          <p:cNvPr id="8" name="Picture Placeholder 4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9136" y="1672934"/>
            <a:ext cx="836409" cy="559348"/>
          </a:xfrm>
          <a:prstGeom prst="rect">
            <a:avLst/>
          </a:prstGeom>
          <a:solidFill>
            <a:schemeClr val="bg1">
              <a:lumMod val="95000"/>
            </a:schemeClr>
          </a:solidFill>
        </p:spPr>
      </p:pic>
      <p:pic>
        <p:nvPicPr>
          <p:cNvPr id="9" name="Picture Placeholder 4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45797" y="1624192"/>
            <a:ext cx="571278" cy="639194"/>
          </a:xfrm>
          <a:prstGeom prst="rect">
            <a:avLst/>
          </a:prstGeom>
          <a:solidFill>
            <a:schemeClr val="bg1">
              <a:lumMod val="95000"/>
            </a:schemeClr>
          </a:solidFill>
        </p:spPr>
      </p:pic>
      <p:pic>
        <p:nvPicPr>
          <p:cNvPr id="10" name="Picture Placeholder 4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2693" y="1568806"/>
            <a:ext cx="836409" cy="626500"/>
          </a:xfrm>
          <a:prstGeom prst="rect">
            <a:avLst/>
          </a:prstGeom>
        </p:spPr>
      </p:pic>
      <p:pic>
        <p:nvPicPr>
          <p:cNvPr id="11" name="Picture Placeholder 5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561717" y="2531648"/>
            <a:ext cx="691247" cy="663033"/>
          </a:xfrm>
          <a:prstGeom prst="rect">
            <a:avLst/>
          </a:prstGeom>
        </p:spPr>
      </p:pic>
      <p:pic>
        <p:nvPicPr>
          <p:cNvPr id="12" name="Picture Placeholder 5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577952" y="2593355"/>
            <a:ext cx="836409" cy="539618"/>
          </a:xfrm>
          <a:prstGeom prst="rect">
            <a:avLst/>
          </a:prstGeom>
        </p:spPr>
      </p:pic>
      <p:pic>
        <p:nvPicPr>
          <p:cNvPr id="13" name="Picture Placeholder 5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650150" y="2664368"/>
            <a:ext cx="1012055" cy="397593"/>
          </a:xfrm>
          <a:prstGeom prst="rect">
            <a:avLst/>
          </a:prstGeom>
        </p:spPr>
      </p:pic>
      <p:pic>
        <p:nvPicPr>
          <p:cNvPr id="14" name="Picture Placeholder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401313" y="3223598"/>
            <a:ext cx="1012055" cy="1012055"/>
          </a:xfrm>
          <a:prstGeom prst="rect">
            <a:avLst/>
          </a:prstGeom>
        </p:spPr>
      </p:pic>
      <p:pic>
        <p:nvPicPr>
          <p:cNvPr id="15" name="Picture Placeholder 1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536131" y="3527251"/>
            <a:ext cx="920050" cy="422386"/>
          </a:xfrm>
          <a:prstGeom prst="rect">
            <a:avLst/>
          </a:prstGeom>
        </p:spPr>
      </p:pic>
      <p:pic>
        <p:nvPicPr>
          <p:cNvPr id="16" name="Picture Placeholder 14"/>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573087" y="3521132"/>
            <a:ext cx="1113261" cy="452262"/>
          </a:xfrm>
          <a:prstGeom prst="rect">
            <a:avLst/>
          </a:prstGeom>
        </p:spPr>
      </p:pic>
    </p:spTree>
    <p:extLst>
      <p:ext uri="{BB962C8B-B14F-4D97-AF65-F5344CB8AC3E}">
        <p14:creationId xmlns:p14="http://schemas.microsoft.com/office/powerpoint/2010/main" val="309346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Title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91410" y="4622967"/>
            <a:ext cx="2709678" cy="1828804"/>
          </a:xfrm>
          <a:prstGeom prst="rect">
            <a:avLst/>
          </a:prstGeom>
        </p:spPr>
      </p:pic>
      <p:sp>
        <p:nvSpPr>
          <p:cNvPr id="13" name="Rectangle 12"/>
          <p:cNvSpPr/>
          <p:nvPr userDrawn="1"/>
        </p:nvSpPr>
        <p:spPr>
          <a:xfrm>
            <a:off x="458788" y="457200"/>
            <a:ext cx="8242300" cy="2736574"/>
          </a:xfrm>
          <a:prstGeom prst="rect">
            <a:avLst/>
          </a:prstGeom>
          <a:solidFill>
            <a:srgbClr val="E5E0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28688" y="1696278"/>
            <a:ext cx="7316760" cy="772906"/>
          </a:xfrm>
        </p:spPr>
        <p:txBody>
          <a:bodyPr anchor="b"/>
          <a:lstStyle>
            <a:lvl1pPr algn="l">
              <a:lnSpc>
                <a:spcPts val="2500"/>
              </a:lnSpc>
              <a:defRPr sz="2300" b="0" cap="none" baseline="0"/>
            </a:lvl1pPr>
          </a:lstStyle>
          <a:p>
            <a:r>
              <a:rPr lang="en-US" smtClean="0"/>
              <a:t>Presentation Title First Line</a:t>
            </a:r>
            <a:br>
              <a:rPr lang="en-US" smtClean="0"/>
            </a:br>
            <a:r>
              <a:rPr lang="en-US" smtClean="0"/>
              <a:t>Presentation Title Second Line</a:t>
            </a:r>
            <a:endParaRPr lang="en-US"/>
          </a:p>
        </p:txBody>
      </p:sp>
      <p:sp>
        <p:nvSpPr>
          <p:cNvPr id="3" name="Text Placeholder 2"/>
          <p:cNvSpPr>
            <a:spLocks noGrp="1"/>
          </p:cNvSpPr>
          <p:nvPr>
            <p:ph type="body" idx="1" hasCustomPrompt="1"/>
          </p:nvPr>
        </p:nvSpPr>
        <p:spPr>
          <a:xfrm>
            <a:off x="928688" y="2558539"/>
            <a:ext cx="7316760" cy="464378"/>
          </a:xfrm>
        </p:spPr>
        <p:txBody>
          <a:bodyPr anchor="t"/>
          <a:lstStyle>
            <a:lvl1pPr marL="0" indent="0">
              <a:lnSpc>
                <a:spcPts val="2100"/>
              </a:lnSpc>
              <a:spcBef>
                <a:spcPts val="0"/>
              </a:spcBef>
              <a:spcAft>
                <a:spcPts val="0"/>
              </a:spcAft>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Sub-Title</a:t>
            </a:r>
          </a:p>
        </p:txBody>
      </p:sp>
      <p:sp>
        <p:nvSpPr>
          <p:cNvPr id="4" name="Date Placeholder 3"/>
          <p:cNvSpPr>
            <a:spLocks noGrp="1"/>
          </p:cNvSpPr>
          <p:nvPr>
            <p:ph type="dt" sz="half" idx="10"/>
          </p:nvPr>
        </p:nvSpPr>
        <p:spPr>
          <a:xfrm>
            <a:off x="928688" y="3544140"/>
            <a:ext cx="1371600" cy="163720"/>
          </a:xfrm>
        </p:spPr>
        <p:txBody>
          <a:bodyPr/>
          <a:lstStyle>
            <a:lvl1pPr algn="l">
              <a:defRPr lang="en-US" sz="1000" b="1" kern="1200" smtClean="0">
                <a:solidFill>
                  <a:srgbClr val="88807A"/>
                </a:solidFill>
                <a:latin typeface="+mn-lt"/>
                <a:ea typeface="+mn-ea"/>
                <a:cs typeface="+mn-cs"/>
              </a:defRPr>
            </a:lvl1pPr>
          </a:lstStyle>
          <a:p>
            <a:fld id="{1457D0D8-3C2B-41E1-8635-870DC53B26D3}" type="datetime1">
              <a:rPr lang="en-US" smtClean="0"/>
              <a:t>7/30/14</a:t>
            </a:fld>
            <a:endParaRPr lang="en-US"/>
          </a:p>
        </p:txBody>
      </p:sp>
      <p:sp>
        <p:nvSpPr>
          <p:cNvPr id="8" name="TextBox 7"/>
          <p:cNvSpPr txBox="1"/>
          <p:nvPr userDrawn="1"/>
        </p:nvSpPr>
        <p:spPr>
          <a:xfrm>
            <a:off x="458788" y="6361042"/>
            <a:ext cx="2496447" cy="181459"/>
          </a:xfrm>
          <a:prstGeom prst="rect">
            <a:avLst/>
          </a:prstGeom>
          <a:noFill/>
        </p:spPr>
        <p:txBody>
          <a:bodyPr wrap="square" lIns="0" tIns="0" rIns="0" bIns="0" rtlCol="0">
            <a:noAutofit/>
          </a:bodyPr>
          <a:lstStyle/>
          <a:p>
            <a:r>
              <a:rPr lang="en-US" sz="720" smtClean="0">
                <a:solidFill>
                  <a:srgbClr val="88807A"/>
                </a:solidFill>
              </a:rPr>
              <a:t>Copyright © 2014</a:t>
            </a:r>
            <a:r>
              <a:rPr lang="en-US" sz="720" baseline="0" smtClean="0">
                <a:solidFill>
                  <a:srgbClr val="88807A"/>
                </a:solidFill>
              </a:rPr>
              <a:t> SolutionsIQ Inc. All rights reserved.</a:t>
            </a:r>
            <a:endParaRPr lang="en-US" sz="720">
              <a:solidFill>
                <a:srgbClr val="88807A"/>
              </a:solidFill>
            </a:endParaRPr>
          </a:p>
        </p:txBody>
      </p:sp>
      <p:sp>
        <p:nvSpPr>
          <p:cNvPr id="10" name="TextBox 9"/>
          <p:cNvSpPr txBox="1"/>
          <p:nvPr userDrawn="1"/>
        </p:nvSpPr>
        <p:spPr>
          <a:xfrm>
            <a:off x="928688" y="3790122"/>
            <a:ext cx="1714569" cy="576470"/>
          </a:xfrm>
          <a:prstGeom prst="rect">
            <a:avLst/>
          </a:prstGeom>
          <a:noFill/>
        </p:spPr>
        <p:txBody>
          <a:bodyPr wrap="square" lIns="0" tIns="0" rIns="0" bIns="0" rtlCol="0">
            <a:noAutofit/>
          </a:bodyPr>
          <a:lstStyle/>
          <a:p>
            <a:r>
              <a:rPr lang="en-US" sz="900" b="0" kern="1200" smtClean="0">
                <a:solidFill>
                  <a:srgbClr val="88807A"/>
                </a:solidFill>
                <a:latin typeface="+mn-lt"/>
                <a:ea typeface="+mn-ea"/>
                <a:cs typeface="+mn-cs"/>
              </a:rPr>
              <a:t>6801 185th Ave NE, Suite 200</a:t>
            </a:r>
          </a:p>
          <a:p>
            <a:r>
              <a:rPr lang="en-US" sz="900" b="0" kern="1200" smtClean="0">
                <a:solidFill>
                  <a:srgbClr val="88807A"/>
                </a:solidFill>
                <a:latin typeface="+mn-lt"/>
                <a:ea typeface="+mn-ea"/>
                <a:cs typeface="+mn-cs"/>
              </a:rPr>
              <a:t>Redmond, WA 98052</a:t>
            </a:r>
          </a:p>
          <a:p>
            <a:r>
              <a:rPr lang="en-US" sz="900" b="0" kern="1200" smtClean="0">
                <a:solidFill>
                  <a:srgbClr val="88807A"/>
                </a:solidFill>
                <a:latin typeface="+mn-lt"/>
                <a:ea typeface="+mn-ea"/>
                <a:cs typeface="+mn-cs"/>
              </a:rPr>
              <a:t>solutionsiq.com</a:t>
            </a:r>
          </a:p>
          <a:p>
            <a:r>
              <a:rPr lang="en-US" sz="900" b="0" kern="1200" smtClean="0">
                <a:solidFill>
                  <a:srgbClr val="88807A"/>
                </a:solidFill>
                <a:latin typeface="+mn-lt"/>
                <a:ea typeface="+mn-ea"/>
                <a:cs typeface="+mn-cs"/>
              </a:rPr>
              <a:t>1.800.235.4091</a:t>
            </a:r>
            <a:endParaRPr lang="en-US" sz="900" b="0" kern="1200">
              <a:solidFill>
                <a:srgbClr val="88807A"/>
              </a:solidFill>
              <a:latin typeface="+mn-lt"/>
              <a:ea typeface="+mn-ea"/>
              <a:cs typeface="+mn-cs"/>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8688" y="963549"/>
            <a:ext cx="1883668" cy="554737"/>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95535" y="1344976"/>
            <a:ext cx="549913" cy="75940"/>
          </a:xfrm>
          <a:prstGeom prst="rect">
            <a:avLst/>
          </a:prstGeom>
        </p:spPr>
      </p:pic>
    </p:spTree>
    <p:extLst>
      <p:ext uri="{BB962C8B-B14F-4D97-AF65-F5344CB8AC3E}">
        <p14:creationId xmlns:p14="http://schemas.microsoft.com/office/powerpoint/2010/main" val="85887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Locked Customer Logo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smtClean="0"/>
              <a:t>Customer Logo Grid</a:t>
            </a:r>
            <a:endParaRPr lang="en-US"/>
          </a:p>
        </p:txBody>
      </p:sp>
      <p:sp>
        <p:nvSpPr>
          <p:cNvPr id="3" name="Date Placeholder 2"/>
          <p:cNvSpPr>
            <a:spLocks noGrp="1"/>
          </p:cNvSpPr>
          <p:nvPr>
            <p:ph type="dt" sz="half" idx="10"/>
          </p:nvPr>
        </p:nvSpPr>
        <p:spPr/>
        <p:txBody>
          <a:bodyPr/>
          <a:lstStyle/>
          <a:p>
            <a:fld id="{CCCE06F0-F7D7-4AB2-A689-F9323A49D862}" type="datetime1">
              <a:rPr lang="en-US" smtClean="0"/>
              <a:t>7/30/14</a:t>
            </a:fld>
            <a:endParaRPr lang="en-US"/>
          </a:p>
        </p:txBody>
      </p:sp>
      <p:sp>
        <p:nvSpPr>
          <p:cNvPr id="4" name="Footer Placeholder 3"/>
          <p:cNvSpPr>
            <a:spLocks noGrp="1"/>
          </p:cNvSpPr>
          <p:nvPr>
            <p:ph type="ftr" sz="quarter" idx="11"/>
          </p:nvPr>
        </p:nvSpPr>
        <p:spPr/>
        <p:txBody>
          <a:bodyPr/>
          <a:lstStyle/>
          <a:p>
            <a:r>
              <a:rPr lang="en-US" smtClean="0"/>
              <a:t>&lt;Footer Content: Presentation Title, Partner Name, Other&gt;</a:t>
            </a:r>
            <a:endParaRPr lang="en-US"/>
          </a:p>
        </p:txBody>
      </p:sp>
      <p:sp>
        <p:nvSpPr>
          <p:cNvPr id="5" name="Slide Number Placeholder 4"/>
          <p:cNvSpPr>
            <a:spLocks noGrp="1"/>
          </p:cNvSpPr>
          <p:nvPr>
            <p:ph type="sldNum" sz="quarter" idx="12"/>
          </p:nvPr>
        </p:nvSpPr>
        <p:spPr/>
        <p:txBody>
          <a:bodyPr/>
          <a:lstStyle/>
          <a:p>
            <a:fld id="{FF9D829F-A75C-4B39-B931-30605358DC04}" type="slidenum">
              <a:rPr lang="en-US" smtClean="0"/>
              <a:t>‹#›</a:t>
            </a:fld>
            <a:endParaRPr lang="en-US"/>
          </a:p>
        </p:txBody>
      </p:sp>
      <p:pic>
        <p:nvPicPr>
          <p:cNvPr id="6" name="Picture Placeholder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5216" y="1630102"/>
            <a:ext cx="1292440" cy="629214"/>
          </a:xfrm>
          <a:prstGeom prst="rect">
            <a:avLst/>
          </a:prstGeom>
          <a:solidFill>
            <a:schemeClr val="bg1">
              <a:lumMod val="95000"/>
            </a:schemeClr>
          </a:solidFill>
        </p:spPr>
      </p:pic>
      <p:pic>
        <p:nvPicPr>
          <p:cNvPr id="7" name="Picture Placeholder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6719" y="2932820"/>
            <a:ext cx="1429435" cy="375050"/>
          </a:xfrm>
          <a:prstGeom prst="rect">
            <a:avLst/>
          </a:prstGeom>
        </p:spPr>
      </p:pic>
      <p:pic>
        <p:nvPicPr>
          <p:cNvPr id="8" name="Picture Placeholder 3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85247" y="3830376"/>
            <a:ext cx="1572379" cy="711872"/>
          </a:xfrm>
          <a:prstGeom prst="rect">
            <a:avLst/>
          </a:prstGeom>
        </p:spPr>
      </p:pic>
      <p:pic>
        <p:nvPicPr>
          <p:cNvPr id="9" name="Picture Placeholder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858180" y="1455212"/>
            <a:ext cx="972907" cy="972907"/>
          </a:xfrm>
          <a:prstGeom prst="rect">
            <a:avLst/>
          </a:prstGeom>
        </p:spPr>
      </p:pic>
      <p:pic>
        <p:nvPicPr>
          <p:cNvPr id="10" name="Picture Placeholder 2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558444" y="2937037"/>
            <a:ext cx="1572379" cy="366617"/>
          </a:xfrm>
          <a:prstGeom prst="rect">
            <a:avLst/>
          </a:prstGeom>
        </p:spPr>
      </p:pic>
      <p:pic>
        <p:nvPicPr>
          <p:cNvPr id="11" name="Picture Placeholder 3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32416" y="3474095"/>
            <a:ext cx="1424434" cy="1424434"/>
          </a:xfrm>
          <a:prstGeom prst="rect">
            <a:avLst/>
          </a:prstGeom>
        </p:spPr>
      </p:pic>
      <p:pic>
        <p:nvPicPr>
          <p:cNvPr id="12" name="Picture Placeholder 3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629916" y="4836577"/>
            <a:ext cx="1429435" cy="831405"/>
          </a:xfrm>
          <a:prstGeom prst="rect">
            <a:avLst/>
          </a:prstGeom>
        </p:spPr>
      </p:pic>
      <p:pic>
        <p:nvPicPr>
          <p:cNvPr id="13" name="Picture Placeholder 2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26094" y="1379013"/>
            <a:ext cx="1765826" cy="1177218"/>
          </a:xfrm>
          <a:prstGeom prst="rect">
            <a:avLst/>
          </a:prstGeom>
        </p:spPr>
      </p:pic>
      <p:pic>
        <p:nvPicPr>
          <p:cNvPr id="14" name="Picture Placeholder 3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043528" y="2719590"/>
            <a:ext cx="730959" cy="730959"/>
          </a:xfrm>
          <a:prstGeom prst="rect">
            <a:avLst/>
          </a:prstGeom>
        </p:spPr>
      </p:pic>
      <p:pic>
        <p:nvPicPr>
          <p:cNvPr id="15" name="Picture Placeholder 34"/>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047691" y="3801923"/>
            <a:ext cx="722632" cy="804055"/>
          </a:xfrm>
          <a:prstGeom prst="rect">
            <a:avLst/>
          </a:prstGeom>
        </p:spPr>
      </p:pic>
      <p:pic>
        <p:nvPicPr>
          <p:cNvPr id="16" name="Picture Placeholder 3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457718" y="5037715"/>
            <a:ext cx="1902579" cy="482042"/>
          </a:xfrm>
          <a:prstGeom prst="rect">
            <a:avLst/>
          </a:prstGeom>
        </p:spPr>
      </p:pic>
      <p:pic>
        <p:nvPicPr>
          <p:cNvPr id="17" name="Picture Placeholder 2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970421" y="1596667"/>
            <a:ext cx="1429435" cy="686129"/>
          </a:xfrm>
          <a:prstGeom prst="rect">
            <a:avLst/>
          </a:prstGeom>
        </p:spPr>
      </p:pic>
      <p:pic>
        <p:nvPicPr>
          <p:cNvPr id="18" name="Picture Placeholder 3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820330" y="2904035"/>
            <a:ext cx="1729617" cy="397344"/>
          </a:xfrm>
          <a:prstGeom prst="rect">
            <a:avLst/>
          </a:prstGeom>
        </p:spPr>
      </p:pic>
      <p:pic>
        <p:nvPicPr>
          <p:cNvPr id="19" name="Picture Placeholder 35"/>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094463" y="3900831"/>
            <a:ext cx="1181351" cy="535687"/>
          </a:xfrm>
          <a:prstGeom prst="rect">
            <a:avLst/>
          </a:prstGeom>
        </p:spPr>
      </p:pic>
      <p:pic>
        <p:nvPicPr>
          <p:cNvPr id="20" name="Picture Placeholder 39"/>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970421" y="4992906"/>
            <a:ext cx="1429435" cy="518746"/>
          </a:xfrm>
          <a:prstGeom prst="rect">
            <a:avLst/>
          </a:prstGeom>
        </p:spPr>
      </p:pic>
      <p:pic>
        <p:nvPicPr>
          <p:cNvPr id="21" name="Picture Placeholder 36"/>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580494" y="4604809"/>
            <a:ext cx="1428064" cy="1294940"/>
          </a:xfrm>
          <a:prstGeom prst="rect">
            <a:avLst/>
          </a:prstGeom>
        </p:spPr>
      </p:pic>
    </p:spTree>
    <p:extLst>
      <p:ext uri="{BB962C8B-B14F-4D97-AF65-F5344CB8AC3E}">
        <p14:creationId xmlns:p14="http://schemas.microsoft.com/office/powerpoint/2010/main" val="8876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Locked Customer Logos">
    <p:spTree>
      <p:nvGrpSpPr>
        <p:cNvPr id="1" name=""/>
        <p:cNvGrpSpPr/>
        <p:nvPr/>
      </p:nvGrpSpPr>
      <p:grpSpPr>
        <a:xfrm>
          <a:off x="0" y="0"/>
          <a:ext cx="0" cy="0"/>
          <a:chOff x="0" y="0"/>
          <a:chExt cx="0" cy="0"/>
        </a:xfrm>
      </p:grpSpPr>
      <p:sp>
        <p:nvSpPr>
          <p:cNvPr id="24" name="Text Placeholder 23"/>
          <p:cNvSpPr>
            <a:spLocks noGrp="1"/>
          </p:cNvSpPr>
          <p:nvPr>
            <p:ph type="body" sz="quarter" idx="13" hasCustomPrompt="1"/>
          </p:nvPr>
        </p:nvSpPr>
        <p:spPr>
          <a:xfrm>
            <a:off x="6530976" y="1568450"/>
            <a:ext cx="2170112" cy="4231556"/>
          </a:xfrm>
          <a:solidFill>
            <a:schemeClr val="accent3"/>
          </a:solidFill>
        </p:spPr>
        <p:txBody>
          <a:bodyPr lIns="137160" tIns="228600" rIns="91440"/>
          <a:lstStyle>
            <a:lvl1pPr>
              <a:lnSpc>
                <a:spcPts val="1700"/>
              </a:lnSpc>
              <a:spcBef>
                <a:spcPts val="0"/>
              </a:spcBef>
              <a:spcAft>
                <a:spcPts val="600"/>
              </a:spcAft>
              <a:defRPr sz="1500" b="1" baseline="0">
                <a:solidFill>
                  <a:schemeClr val="bg1"/>
                </a:solidFill>
              </a:defRPr>
            </a:lvl1pPr>
            <a:lvl2pPr marL="101600" indent="0">
              <a:lnSpc>
                <a:spcPct val="100000"/>
              </a:lnSpc>
              <a:spcBef>
                <a:spcPts val="0"/>
              </a:spcBef>
              <a:spcAft>
                <a:spcPts val="0"/>
              </a:spcAft>
              <a:defRPr sz="1300" b="1">
                <a:solidFill>
                  <a:schemeClr val="bg1"/>
                </a:solidFill>
              </a:defRPr>
            </a:lvl2pPr>
            <a:lvl3pPr marL="101600" indent="0">
              <a:lnSpc>
                <a:spcPct val="100000"/>
              </a:lnSpc>
              <a:spcBef>
                <a:spcPts val="0"/>
              </a:spcBef>
              <a:spcAft>
                <a:spcPts val="0"/>
              </a:spcAft>
              <a:buNone/>
              <a:defRPr sz="1300" b="1">
                <a:solidFill>
                  <a:schemeClr val="bg1"/>
                </a:solidFill>
              </a:defRPr>
            </a:lvl3pPr>
            <a:lvl4pPr marL="101600" indent="0">
              <a:lnSpc>
                <a:spcPct val="100000"/>
              </a:lnSpc>
              <a:spcBef>
                <a:spcPts val="0"/>
              </a:spcBef>
              <a:spcAft>
                <a:spcPts val="0"/>
              </a:spcAft>
              <a:buNone/>
              <a:defRPr sz="1300" b="1">
                <a:solidFill>
                  <a:schemeClr val="bg1"/>
                </a:solidFill>
              </a:defRPr>
            </a:lvl4pPr>
            <a:lvl5pPr marL="101600" indent="0">
              <a:lnSpc>
                <a:spcPct val="100000"/>
              </a:lnSpc>
              <a:spcBef>
                <a:spcPts val="0"/>
              </a:spcBef>
              <a:spcAft>
                <a:spcPts val="0"/>
              </a:spcAft>
              <a:buNone/>
              <a:defRPr sz="1300" b="1">
                <a:solidFill>
                  <a:schemeClr val="bg1"/>
                </a:solidFill>
              </a:defRPr>
            </a:lvl5pPr>
          </a:lstStyle>
          <a:p>
            <a:pPr lvl="0"/>
            <a:r>
              <a:rPr lang="en-US" smtClean="0"/>
              <a:t>“Quote goes here.”</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hasCustomPrompt="1"/>
          </p:nvPr>
        </p:nvSpPr>
        <p:spPr/>
        <p:txBody>
          <a:bodyPr/>
          <a:lstStyle>
            <a:lvl1pPr>
              <a:defRPr baseline="0"/>
            </a:lvl1pPr>
          </a:lstStyle>
          <a:p>
            <a:r>
              <a:rPr lang="en-US" smtClean="0"/>
              <a:t>Customer Logos + Quote</a:t>
            </a:r>
            <a:endParaRPr lang="en-US"/>
          </a:p>
        </p:txBody>
      </p:sp>
      <p:sp>
        <p:nvSpPr>
          <p:cNvPr id="3" name="Date Placeholder 2"/>
          <p:cNvSpPr>
            <a:spLocks noGrp="1"/>
          </p:cNvSpPr>
          <p:nvPr>
            <p:ph type="dt" sz="half" idx="10"/>
          </p:nvPr>
        </p:nvSpPr>
        <p:spPr/>
        <p:txBody>
          <a:bodyPr/>
          <a:lstStyle/>
          <a:p>
            <a:fld id="{CCCE06F0-F7D7-4AB2-A689-F9323A49D862}" type="datetime1">
              <a:rPr lang="en-US" smtClean="0"/>
              <a:t>7/30/14</a:t>
            </a:fld>
            <a:endParaRPr lang="en-US"/>
          </a:p>
        </p:txBody>
      </p:sp>
      <p:sp>
        <p:nvSpPr>
          <p:cNvPr id="4" name="Footer Placeholder 3"/>
          <p:cNvSpPr>
            <a:spLocks noGrp="1"/>
          </p:cNvSpPr>
          <p:nvPr>
            <p:ph type="ftr" sz="quarter" idx="11"/>
          </p:nvPr>
        </p:nvSpPr>
        <p:spPr/>
        <p:txBody>
          <a:bodyPr/>
          <a:lstStyle/>
          <a:p>
            <a:r>
              <a:rPr lang="en-US" smtClean="0"/>
              <a:t>&lt;Footer Content: Presentation Title, Partner Name, Other&gt;</a:t>
            </a:r>
            <a:endParaRPr lang="en-US"/>
          </a:p>
        </p:txBody>
      </p:sp>
      <p:sp>
        <p:nvSpPr>
          <p:cNvPr id="5" name="Slide Number Placeholder 4"/>
          <p:cNvSpPr>
            <a:spLocks noGrp="1"/>
          </p:cNvSpPr>
          <p:nvPr>
            <p:ph type="sldNum" sz="quarter" idx="12"/>
          </p:nvPr>
        </p:nvSpPr>
        <p:spPr/>
        <p:txBody>
          <a:bodyPr/>
          <a:lstStyle/>
          <a:p>
            <a:fld id="{FF9D829F-A75C-4B39-B931-30605358DC04}" type="slidenum">
              <a:rPr lang="en-US" smtClean="0"/>
              <a:t>‹#›</a:t>
            </a:fld>
            <a:endParaRPr lang="en-US"/>
          </a:p>
        </p:txBody>
      </p:sp>
      <p:pic>
        <p:nvPicPr>
          <p:cNvPr id="6" name="Picture Placeholder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015" y="1684703"/>
            <a:ext cx="1068132" cy="520012"/>
          </a:xfrm>
          <a:prstGeom prst="rect">
            <a:avLst/>
          </a:prstGeom>
          <a:solidFill>
            <a:schemeClr val="bg1">
              <a:lumMod val="95000"/>
            </a:schemeClr>
          </a:solidFill>
        </p:spPr>
      </p:pic>
      <p:pic>
        <p:nvPicPr>
          <p:cNvPr id="7" name="Picture Placeholder 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1406" y="2965366"/>
            <a:ext cx="1181351" cy="309959"/>
          </a:xfrm>
          <a:prstGeom prst="rect">
            <a:avLst/>
          </a:prstGeom>
        </p:spPr>
      </p:pic>
      <p:pic>
        <p:nvPicPr>
          <p:cNvPr id="8" name="Picture Placeholder 3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2338" y="3892150"/>
            <a:ext cx="1299486" cy="588324"/>
          </a:xfrm>
          <a:prstGeom prst="rect">
            <a:avLst/>
          </a:prstGeom>
        </p:spPr>
      </p:pic>
      <p:pic>
        <p:nvPicPr>
          <p:cNvPr id="9" name="Picture Placeholder 3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3517" y="4717180"/>
            <a:ext cx="1180218" cy="1070198"/>
          </a:xfrm>
          <a:prstGeom prst="rect">
            <a:avLst/>
          </a:prstGeom>
        </p:spPr>
      </p:pic>
      <p:pic>
        <p:nvPicPr>
          <p:cNvPr id="10" name="Picture Placeholder 2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099821" y="1539638"/>
            <a:ext cx="804055" cy="804055"/>
          </a:xfrm>
          <a:prstGeom prst="rect">
            <a:avLst/>
          </a:prstGeom>
        </p:spPr>
      </p:pic>
      <p:pic>
        <p:nvPicPr>
          <p:cNvPr id="11" name="Picture Placeholder 2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886740" y="2968851"/>
            <a:ext cx="1299486" cy="302989"/>
          </a:xfrm>
          <a:prstGeom prst="rect">
            <a:avLst/>
          </a:prstGeom>
        </p:spPr>
      </p:pic>
      <p:pic>
        <p:nvPicPr>
          <p:cNvPr id="12" name="Picture Placeholder 3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47874" y="3597703"/>
            <a:ext cx="1177218" cy="1177218"/>
          </a:xfrm>
          <a:prstGeom prst="rect">
            <a:avLst/>
          </a:prstGeom>
        </p:spPr>
      </p:pic>
      <p:pic>
        <p:nvPicPr>
          <p:cNvPr id="13" name="Picture Placeholder 3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945808" y="4908723"/>
            <a:ext cx="1181351" cy="687112"/>
          </a:xfrm>
          <a:prstGeom prst="rect">
            <a:avLst/>
          </a:prstGeom>
        </p:spPr>
      </p:pic>
      <p:pic>
        <p:nvPicPr>
          <p:cNvPr id="14" name="Picture Placeholder 2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90022" y="1481169"/>
            <a:ext cx="1459360" cy="972907"/>
          </a:xfrm>
          <a:prstGeom prst="rect">
            <a:avLst/>
          </a:prstGeom>
        </p:spPr>
      </p:pic>
      <p:pic>
        <p:nvPicPr>
          <p:cNvPr id="15" name="Picture Placeholder 3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617653" y="2783020"/>
            <a:ext cx="604098" cy="604098"/>
          </a:xfrm>
          <a:prstGeom prst="rect">
            <a:avLst/>
          </a:prstGeom>
        </p:spPr>
      </p:pic>
      <p:pic>
        <p:nvPicPr>
          <p:cNvPr id="16" name="Picture Placeholder 3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621094" y="3871696"/>
            <a:ext cx="597216" cy="664508"/>
          </a:xfrm>
          <a:prstGeom prst="rect">
            <a:avLst/>
          </a:prstGeom>
        </p:spPr>
      </p:pic>
      <p:pic>
        <p:nvPicPr>
          <p:cNvPr id="17" name="Picture Placeholder 3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179693" y="5079545"/>
            <a:ext cx="1572379" cy="398382"/>
          </a:xfrm>
          <a:prstGeom prst="rect">
            <a:avLst/>
          </a:prstGeom>
        </p:spPr>
      </p:pic>
      <p:pic>
        <p:nvPicPr>
          <p:cNvPr id="18" name="Picture Placeholder 2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877789" y="1656207"/>
            <a:ext cx="1181351" cy="567049"/>
          </a:xfrm>
          <a:prstGeom prst="rect">
            <a:avLst/>
          </a:prstGeom>
        </p:spPr>
      </p:pic>
      <p:pic>
        <p:nvPicPr>
          <p:cNvPr id="19" name="Picture Placeholder 3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753747" y="2938515"/>
            <a:ext cx="1429435" cy="328384"/>
          </a:xfrm>
          <a:prstGeom prst="rect">
            <a:avLst/>
          </a:prstGeom>
        </p:spPr>
      </p:pic>
      <p:pic>
        <p:nvPicPr>
          <p:cNvPr id="20" name="Picture Placeholder 3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980303" y="3947316"/>
            <a:ext cx="976323" cy="442716"/>
          </a:xfrm>
          <a:prstGeom prst="rect">
            <a:avLst/>
          </a:prstGeom>
        </p:spPr>
      </p:pic>
      <p:pic>
        <p:nvPicPr>
          <p:cNvPr id="21" name="Picture Placeholder 39"/>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923969" y="5037922"/>
            <a:ext cx="1181351" cy="428715"/>
          </a:xfrm>
          <a:prstGeom prst="rect">
            <a:avLst/>
          </a:prstGeom>
        </p:spPr>
      </p:pic>
    </p:spTree>
    <p:extLst>
      <p:ext uri="{BB962C8B-B14F-4D97-AF65-F5344CB8AC3E}">
        <p14:creationId xmlns:p14="http://schemas.microsoft.com/office/powerpoint/2010/main" val="108857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Slide Title 28 pt Calibri Regular</a:t>
            </a:r>
            <a:endParaRPr lang="en-US"/>
          </a:p>
        </p:txBody>
      </p:sp>
      <p:sp>
        <p:nvSpPr>
          <p:cNvPr id="3" name="Date Placeholder 2"/>
          <p:cNvSpPr>
            <a:spLocks noGrp="1"/>
          </p:cNvSpPr>
          <p:nvPr>
            <p:ph type="dt" sz="half" idx="10"/>
          </p:nvPr>
        </p:nvSpPr>
        <p:spPr/>
        <p:txBody>
          <a:bodyPr/>
          <a:lstStyle/>
          <a:p>
            <a:fld id="{CCCE06F0-F7D7-4AB2-A689-F9323A49D862}" type="datetime1">
              <a:rPr lang="en-US" smtClean="0"/>
              <a:t>7/30/14</a:t>
            </a:fld>
            <a:endParaRPr lang="en-US"/>
          </a:p>
        </p:txBody>
      </p:sp>
      <p:sp>
        <p:nvSpPr>
          <p:cNvPr id="4" name="Footer Placeholder 3"/>
          <p:cNvSpPr>
            <a:spLocks noGrp="1"/>
          </p:cNvSpPr>
          <p:nvPr>
            <p:ph type="ftr" sz="quarter" idx="11"/>
          </p:nvPr>
        </p:nvSpPr>
        <p:spPr/>
        <p:txBody>
          <a:bodyPr/>
          <a:lstStyle/>
          <a:p>
            <a:r>
              <a:rPr lang="en-US" smtClean="0"/>
              <a:t>&lt;Footer Content: Presentation Title, Partner Name, Other&gt;</a:t>
            </a:r>
            <a:endParaRPr lang="en-US"/>
          </a:p>
        </p:txBody>
      </p:sp>
      <p:sp>
        <p:nvSpPr>
          <p:cNvPr id="5" name="Slide Number Placeholder 4"/>
          <p:cNvSpPr>
            <a:spLocks noGrp="1"/>
          </p:cNvSpPr>
          <p:nvPr>
            <p:ph type="sldNum" sz="quarter" idx="12"/>
          </p:nvPr>
        </p:nvSpPr>
        <p:spPr/>
        <p:txBody>
          <a:bodyPr/>
          <a:lstStyle/>
          <a:p>
            <a:fld id="{FF9D829F-A75C-4B39-B931-30605358DC04}" type="slidenum">
              <a:rPr lang="en-US" smtClean="0"/>
              <a:t>‹#›</a:t>
            </a:fld>
            <a:endParaRPr lang="en-US"/>
          </a:p>
        </p:txBody>
      </p:sp>
    </p:spTree>
    <p:extLst>
      <p:ext uri="{BB962C8B-B14F-4D97-AF65-F5344CB8AC3E}">
        <p14:creationId xmlns:p14="http://schemas.microsoft.com/office/powerpoint/2010/main" val="70141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88122-8F9C-43A5-85EC-8ACC99111EC1}" type="datetime1">
              <a:rPr lang="en-US" smtClean="0"/>
              <a:t>7/30/14</a:t>
            </a:fld>
            <a:endParaRPr lang="en-US"/>
          </a:p>
        </p:txBody>
      </p:sp>
      <p:sp>
        <p:nvSpPr>
          <p:cNvPr id="3" name="Footer Placeholder 2"/>
          <p:cNvSpPr>
            <a:spLocks noGrp="1"/>
          </p:cNvSpPr>
          <p:nvPr>
            <p:ph type="ftr" sz="quarter" idx="11"/>
          </p:nvPr>
        </p:nvSpPr>
        <p:spPr/>
        <p:txBody>
          <a:bodyPr/>
          <a:lstStyle/>
          <a:p>
            <a:r>
              <a:rPr lang="en-US" smtClean="0"/>
              <a:t>&lt;Footer Content: Presentation Title, Partner Name, Other&gt;</a:t>
            </a:r>
            <a:endParaRPr lang="en-US"/>
          </a:p>
        </p:txBody>
      </p:sp>
      <p:sp>
        <p:nvSpPr>
          <p:cNvPr id="4" name="Slide Number Placeholder 3"/>
          <p:cNvSpPr>
            <a:spLocks noGrp="1"/>
          </p:cNvSpPr>
          <p:nvPr>
            <p:ph type="sldNum" sz="quarter" idx="12"/>
          </p:nvPr>
        </p:nvSpPr>
        <p:spPr/>
        <p:txBody>
          <a:bodyPr/>
          <a:lstStyle/>
          <a:p>
            <a:fld id="{FF9D829F-A75C-4B39-B931-30605358DC04}" type="slidenum">
              <a:rPr lang="en-US" smtClean="0"/>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6" name="Straight Connector 5"/>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146841" y="459027"/>
            <a:ext cx="541184" cy="74735"/>
          </a:xfrm>
          <a:prstGeom prst="rect">
            <a:avLst/>
          </a:prstGeom>
        </p:spPr>
      </p:pic>
    </p:spTree>
    <p:extLst>
      <p:ext uri="{BB962C8B-B14F-4D97-AF65-F5344CB8AC3E}">
        <p14:creationId xmlns:p14="http://schemas.microsoft.com/office/powerpoint/2010/main" val="194631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rge Quote">
    <p:spTree>
      <p:nvGrpSpPr>
        <p:cNvPr id="1" name=""/>
        <p:cNvGrpSpPr/>
        <p:nvPr/>
      </p:nvGrpSpPr>
      <p:grpSpPr>
        <a:xfrm>
          <a:off x="0" y="0"/>
          <a:ext cx="0" cy="0"/>
          <a:chOff x="0" y="0"/>
          <a:chExt cx="0" cy="0"/>
        </a:xfrm>
      </p:grpSpPr>
      <p:sp>
        <p:nvSpPr>
          <p:cNvPr id="10" name="Rectangle 9"/>
          <p:cNvSpPr/>
          <p:nvPr userDrawn="1"/>
        </p:nvSpPr>
        <p:spPr>
          <a:xfrm>
            <a:off x="458807" y="457200"/>
            <a:ext cx="8242300" cy="5340096"/>
          </a:xfrm>
          <a:custGeom>
            <a:avLst/>
            <a:gdLst/>
            <a:ahLst/>
            <a:cxnLst/>
            <a:rect l="l" t="t" r="r" b="b"/>
            <a:pathLst>
              <a:path w="8242300" h="5340096">
                <a:moveTo>
                  <a:pt x="0" y="0"/>
                </a:moveTo>
                <a:lnTo>
                  <a:pt x="8242300" y="0"/>
                </a:lnTo>
                <a:lnTo>
                  <a:pt x="8242300" y="5340096"/>
                </a:lnTo>
                <a:lnTo>
                  <a:pt x="712980" y="5340096"/>
                </a:lnTo>
                <a:lnTo>
                  <a:pt x="533619" y="5156574"/>
                </a:lnTo>
                <a:lnTo>
                  <a:pt x="354258" y="5340096"/>
                </a:lnTo>
                <a:lnTo>
                  <a:pt x="0" y="5340096"/>
                </a:lnTo>
                <a:close/>
              </a:path>
            </a:pathLst>
          </a:custGeom>
          <a:solidFill>
            <a:srgbClr val="E5E0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3A78E68-8047-4C91-8462-18C8EA6C4A26}" type="datetime1">
              <a:rPr lang="en-US" smtClean="0"/>
              <a:t>7/30/14</a:t>
            </a:fld>
            <a:endParaRPr lang="en-US"/>
          </a:p>
        </p:txBody>
      </p:sp>
      <p:sp>
        <p:nvSpPr>
          <p:cNvPr id="3" name="Footer Placeholder 2"/>
          <p:cNvSpPr>
            <a:spLocks noGrp="1"/>
          </p:cNvSpPr>
          <p:nvPr>
            <p:ph type="ftr" sz="quarter" idx="11"/>
          </p:nvPr>
        </p:nvSpPr>
        <p:spPr/>
        <p:txBody>
          <a:bodyPr/>
          <a:lstStyle/>
          <a:p>
            <a:r>
              <a:rPr lang="en-US" smtClean="0"/>
              <a:t>&lt;Footer Content: Presentation Title, Partner Name, Other&gt;</a:t>
            </a:r>
            <a:endParaRPr lang="en-US"/>
          </a:p>
        </p:txBody>
      </p:sp>
      <p:sp>
        <p:nvSpPr>
          <p:cNvPr id="4" name="Slide Number Placeholder 3"/>
          <p:cNvSpPr>
            <a:spLocks noGrp="1"/>
          </p:cNvSpPr>
          <p:nvPr>
            <p:ph type="sldNum" sz="quarter" idx="12"/>
          </p:nvPr>
        </p:nvSpPr>
        <p:spPr/>
        <p:txBody>
          <a:bodyPr/>
          <a:lstStyle/>
          <a:p>
            <a:fld id="{FF9D829F-A75C-4B39-B931-30605358DC04}" type="slidenum">
              <a:rPr lang="en-US" smtClean="0"/>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6" name="Straight Connector 5"/>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1463675" y="1822037"/>
            <a:ext cx="6640513" cy="2749550"/>
          </a:xfrm>
        </p:spPr>
        <p:txBody>
          <a:bodyPr/>
          <a:lstStyle>
            <a:lvl1pPr marL="0" indent="0">
              <a:lnSpc>
                <a:spcPts val="3400"/>
              </a:lnSpc>
              <a:buFont typeface="Arial" panose="020B0604020202020204" pitchFamily="34" charset="0"/>
              <a:buNone/>
              <a:defRPr sz="2200" b="0">
                <a:solidFill>
                  <a:srgbClr val="88807A"/>
                </a:solidFill>
              </a:defRPr>
            </a:lvl1pPr>
            <a:lvl2pPr marL="0" indent="0">
              <a:lnSpc>
                <a:spcPts val="3400"/>
              </a:lnSpc>
              <a:buFont typeface="Arial" panose="020B0604020202020204" pitchFamily="34" charset="0"/>
              <a:buNone/>
              <a:defRPr sz="2200" b="0">
                <a:solidFill>
                  <a:srgbClr val="88807A"/>
                </a:solidFill>
              </a:defRPr>
            </a:lvl2pPr>
            <a:lvl3pPr marL="0" indent="0">
              <a:lnSpc>
                <a:spcPts val="3400"/>
              </a:lnSpc>
              <a:buNone/>
              <a:defRPr sz="2200" b="0">
                <a:solidFill>
                  <a:srgbClr val="88807A"/>
                </a:solidFill>
              </a:defRPr>
            </a:lvl3pPr>
            <a:lvl4pPr marL="0" indent="0">
              <a:lnSpc>
                <a:spcPts val="3400"/>
              </a:lnSpc>
              <a:buNone/>
              <a:defRPr sz="2200" b="0">
                <a:solidFill>
                  <a:srgbClr val="88807A"/>
                </a:solidFill>
              </a:defRPr>
            </a:lvl4pPr>
            <a:lvl5pPr marL="0" indent="0">
              <a:lnSpc>
                <a:spcPts val="3400"/>
              </a:lnSpc>
              <a:buNone/>
              <a:defRPr sz="2200" b="0">
                <a:solidFill>
                  <a:srgbClr val="88807A"/>
                </a:solidFill>
              </a:defRPr>
            </a:lvl5pPr>
          </a:lstStyle>
          <a:p>
            <a:pPr lvl="0"/>
            <a:r>
              <a:rPr lang="en-US" smtClean="0"/>
              <a:t>Lorem ipsum dolor sit amet, consectetur adipiscing elit. Maecenas sit amet dui gravida, egestas tellus vel, bibendum lectus. Cras commodo magna ac tortor eleifend rutrum. Fusce interdum in mi vitae iaculis. Donec sed pretium quam. Suspendisse at est vehicula purus gravida fermentum. Phasellus quis lobortis magna. </a:t>
            </a:r>
            <a:endParaRPr lang="en-US"/>
          </a:p>
        </p:txBody>
      </p:sp>
    </p:spTree>
    <p:extLst>
      <p:ext uri="{BB962C8B-B14F-4D97-AF65-F5344CB8AC3E}">
        <p14:creationId xmlns:p14="http://schemas.microsoft.com/office/powerpoint/2010/main" val="335243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Gray">
    <p:spTree>
      <p:nvGrpSpPr>
        <p:cNvPr id="1" name=""/>
        <p:cNvGrpSpPr/>
        <p:nvPr/>
      </p:nvGrpSpPr>
      <p:grpSpPr>
        <a:xfrm>
          <a:off x="0" y="0"/>
          <a:ext cx="0" cy="0"/>
          <a:chOff x="0" y="0"/>
          <a:chExt cx="0" cy="0"/>
        </a:xfrm>
      </p:grpSpPr>
      <p:sp>
        <p:nvSpPr>
          <p:cNvPr id="13" name="Rectangle 9"/>
          <p:cNvSpPr/>
          <p:nvPr userDrawn="1"/>
        </p:nvSpPr>
        <p:spPr>
          <a:xfrm>
            <a:off x="458807" y="457200"/>
            <a:ext cx="8242300" cy="5340096"/>
          </a:xfrm>
          <a:custGeom>
            <a:avLst/>
            <a:gdLst/>
            <a:ahLst/>
            <a:cxnLst/>
            <a:rect l="l" t="t" r="r" b="b"/>
            <a:pathLst>
              <a:path w="8242300" h="5340096">
                <a:moveTo>
                  <a:pt x="0" y="0"/>
                </a:moveTo>
                <a:lnTo>
                  <a:pt x="8242300" y="0"/>
                </a:lnTo>
                <a:lnTo>
                  <a:pt x="8242300" y="5340096"/>
                </a:lnTo>
                <a:lnTo>
                  <a:pt x="712980" y="5340096"/>
                </a:lnTo>
                <a:lnTo>
                  <a:pt x="533619" y="5156574"/>
                </a:lnTo>
                <a:lnTo>
                  <a:pt x="354258" y="5340096"/>
                </a:lnTo>
                <a:lnTo>
                  <a:pt x="0" y="5340096"/>
                </a:lnTo>
                <a:close/>
              </a:path>
            </a:pathLst>
          </a:custGeom>
          <a:solidFill>
            <a:srgbClr val="E5E0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69964" y="1041817"/>
            <a:ext cx="7394548" cy="4474564"/>
          </a:xfrm>
        </p:spPr>
        <p:txBody>
          <a:bodyPr anchor="ctr"/>
          <a:lstStyle>
            <a:lvl1pPr>
              <a:defRPr sz="2800" b="0">
                <a:solidFill>
                  <a:schemeClr val="accent1"/>
                </a:solidFill>
              </a:defRPr>
            </a:lvl1pPr>
            <a:lvl2pPr marL="0" indent="0">
              <a:defRPr sz="2200" b="0">
                <a:solidFill>
                  <a:srgbClr val="88807A"/>
                </a:solidFill>
              </a:defRPr>
            </a:lvl2pPr>
            <a:lvl3pPr marL="228600" indent="-228600">
              <a:defRPr sz="2200" b="0">
                <a:solidFill>
                  <a:srgbClr val="88807A"/>
                </a:solidFill>
              </a:defRPr>
            </a:lvl3pPr>
            <a:lvl4pPr marL="454025" indent="-171450">
              <a:defRPr>
                <a:solidFill>
                  <a:srgbClr val="88807A"/>
                </a:solidFill>
              </a:defRPr>
            </a:lvl4pPr>
            <a:lvl5pPr marL="692150" indent="-228600">
              <a:defRPr>
                <a:solidFill>
                  <a:srgbClr val="88807A"/>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812C5-1200-4801-8BC6-2CE7897ED399}" type="datetime1">
              <a:rPr lang="en-US" smtClean="0"/>
              <a:t>7/30/14</a:t>
            </a:fld>
            <a:endParaRPr lang="en-US"/>
          </a:p>
        </p:txBody>
      </p:sp>
      <p:sp>
        <p:nvSpPr>
          <p:cNvPr id="5" name="Footer Placeholder 4"/>
          <p:cNvSpPr>
            <a:spLocks noGrp="1"/>
          </p:cNvSpPr>
          <p:nvPr>
            <p:ph type="ftr" sz="quarter" idx="11"/>
          </p:nvPr>
        </p:nvSpPr>
        <p:spPr/>
        <p:txBody>
          <a:bodyPr/>
          <a:lstStyle/>
          <a:p>
            <a:r>
              <a:rPr lang="en-US" smtClean="0"/>
              <a:t>&lt;Footer Content: Presentation Title, Partner Name, Other&gt;</a:t>
            </a:r>
            <a:endParaRPr lang="en-US"/>
          </a:p>
        </p:txBody>
      </p:sp>
      <p:sp>
        <p:nvSpPr>
          <p:cNvPr id="6" name="Slide Number Placeholder 5"/>
          <p:cNvSpPr>
            <a:spLocks noGrp="1"/>
          </p:cNvSpPr>
          <p:nvPr>
            <p:ph type="sldNum" sz="quarter" idx="12"/>
          </p:nvPr>
        </p:nvSpPr>
        <p:spPr/>
        <p:txBody>
          <a:bodyPr/>
          <a:lstStyle/>
          <a:p>
            <a:fld id="{FF9D829F-A75C-4B39-B931-30605358DC04}" type="slidenum">
              <a:rPr lang="en-US" smtClean="0"/>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12" name="Straight Connector 11"/>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25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Blue">
    <p:spTree>
      <p:nvGrpSpPr>
        <p:cNvPr id="1" name=""/>
        <p:cNvGrpSpPr/>
        <p:nvPr/>
      </p:nvGrpSpPr>
      <p:grpSpPr>
        <a:xfrm>
          <a:off x="0" y="0"/>
          <a:ext cx="0" cy="0"/>
          <a:chOff x="0" y="0"/>
          <a:chExt cx="0" cy="0"/>
        </a:xfrm>
      </p:grpSpPr>
      <p:sp>
        <p:nvSpPr>
          <p:cNvPr id="13" name="Rectangle 9"/>
          <p:cNvSpPr/>
          <p:nvPr userDrawn="1"/>
        </p:nvSpPr>
        <p:spPr>
          <a:xfrm>
            <a:off x="458807" y="457200"/>
            <a:ext cx="8242300" cy="5340096"/>
          </a:xfrm>
          <a:custGeom>
            <a:avLst/>
            <a:gdLst/>
            <a:ahLst/>
            <a:cxnLst/>
            <a:rect l="l" t="t" r="r" b="b"/>
            <a:pathLst>
              <a:path w="8242300" h="5340096">
                <a:moveTo>
                  <a:pt x="0" y="0"/>
                </a:moveTo>
                <a:lnTo>
                  <a:pt x="8242300" y="0"/>
                </a:lnTo>
                <a:lnTo>
                  <a:pt x="8242300" y="5340096"/>
                </a:lnTo>
                <a:lnTo>
                  <a:pt x="712980" y="5340096"/>
                </a:lnTo>
                <a:lnTo>
                  <a:pt x="533619" y="5156574"/>
                </a:lnTo>
                <a:lnTo>
                  <a:pt x="354258" y="5340096"/>
                </a:lnTo>
                <a:lnTo>
                  <a:pt x="0" y="534009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69964" y="1041817"/>
            <a:ext cx="7394548" cy="4474564"/>
          </a:xfrm>
        </p:spPr>
        <p:txBody>
          <a:bodyPr anchor="ctr"/>
          <a:lstStyle>
            <a:lvl1pPr>
              <a:defRPr sz="2800" b="0">
                <a:solidFill>
                  <a:schemeClr val="bg1"/>
                </a:solidFill>
              </a:defRPr>
            </a:lvl1pPr>
            <a:lvl2pPr marL="0" indent="0">
              <a:defRPr sz="2200" b="0">
                <a:solidFill>
                  <a:schemeClr val="bg1"/>
                </a:solidFill>
              </a:defRPr>
            </a:lvl2pPr>
            <a:lvl3pPr marL="228600" indent="-228600">
              <a:buClr>
                <a:schemeClr val="accent4"/>
              </a:buClr>
              <a:defRPr sz="2200" b="0">
                <a:solidFill>
                  <a:schemeClr val="bg1"/>
                </a:solidFill>
              </a:defRPr>
            </a:lvl3pPr>
            <a:lvl4pPr marL="454025" indent="-171450">
              <a:buClr>
                <a:schemeClr val="accent4"/>
              </a:buClr>
              <a:defRPr>
                <a:solidFill>
                  <a:schemeClr val="bg1"/>
                </a:solidFill>
              </a:defRPr>
            </a:lvl4pPr>
            <a:lvl5pPr marL="692150" indent="-228600">
              <a:buClr>
                <a:schemeClr val="accent4"/>
              </a:buCl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812C5-1200-4801-8BC6-2CE7897ED399}" type="datetime1">
              <a:rPr lang="en-US" smtClean="0"/>
              <a:t>7/30/14</a:t>
            </a:fld>
            <a:endParaRPr lang="en-US"/>
          </a:p>
        </p:txBody>
      </p:sp>
      <p:sp>
        <p:nvSpPr>
          <p:cNvPr id="5" name="Footer Placeholder 4"/>
          <p:cNvSpPr>
            <a:spLocks noGrp="1"/>
          </p:cNvSpPr>
          <p:nvPr>
            <p:ph type="ftr" sz="quarter" idx="11"/>
          </p:nvPr>
        </p:nvSpPr>
        <p:spPr/>
        <p:txBody>
          <a:bodyPr/>
          <a:lstStyle/>
          <a:p>
            <a:r>
              <a:rPr lang="en-US" smtClean="0"/>
              <a:t>&lt;Footer Content: Presentation Title, Partner Name, Other&gt;</a:t>
            </a:r>
            <a:endParaRPr lang="en-US"/>
          </a:p>
        </p:txBody>
      </p:sp>
      <p:sp>
        <p:nvSpPr>
          <p:cNvPr id="6" name="Slide Number Placeholder 5"/>
          <p:cNvSpPr>
            <a:spLocks noGrp="1"/>
          </p:cNvSpPr>
          <p:nvPr>
            <p:ph type="sldNum" sz="quarter" idx="12"/>
          </p:nvPr>
        </p:nvSpPr>
        <p:spPr/>
        <p:txBody>
          <a:bodyPr/>
          <a:lstStyle/>
          <a:p>
            <a:fld id="{FF9D829F-A75C-4B39-B931-30605358DC04}" type="slidenum">
              <a:rPr lang="en-US" smtClean="0"/>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12" name="Straight Connector 11"/>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9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Yellow">
    <p:spTree>
      <p:nvGrpSpPr>
        <p:cNvPr id="1" name=""/>
        <p:cNvGrpSpPr/>
        <p:nvPr/>
      </p:nvGrpSpPr>
      <p:grpSpPr>
        <a:xfrm>
          <a:off x="0" y="0"/>
          <a:ext cx="0" cy="0"/>
          <a:chOff x="0" y="0"/>
          <a:chExt cx="0" cy="0"/>
        </a:xfrm>
      </p:grpSpPr>
      <p:sp>
        <p:nvSpPr>
          <p:cNvPr id="13" name="Rectangle 9"/>
          <p:cNvSpPr/>
          <p:nvPr userDrawn="1"/>
        </p:nvSpPr>
        <p:spPr>
          <a:xfrm>
            <a:off x="458807" y="457200"/>
            <a:ext cx="8242300" cy="5340096"/>
          </a:xfrm>
          <a:custGeom>
            <a:avLst/>
            <a:gdLst/>
            <a:ahLst/>
            <a:cxnLst/>
            <a:rect l="l" t="t" r="r" b="b"/>
            <a:pathLst>
              <a:path w="8242300" h="5340096">
                <a:moveTo>
                  <a:pt x="0" y="0"/>
                </a:moveTo>
                <a:lnTo>
                  <a:pt x="8242300" y="0"/>
                </a:lnTo>
                <a:lnTo>
                  <a:pt x="8242300" y="5340096"/>
                </a:lnTo>
                <a:lnTo>
                  <a:pt x="712980" y="5340096"/>
                </a:lnTo>
                <a:lnTo>
                  <a:pt x="533619" y="5156574"/>
                </a:lnTo>
                <a:lnTo>
                  <a:pt x="354258" y="5340096"/>
                </a:lnTo>
                <a:lnTo>
                  <a:pt x="0" y="534009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969964" y="1041817"/>
            <a:ext cx="7394548" cy="4474564"/>
          </a:xfrm>
        </p:spPr>
        <p:txBody>
          <a:bodyPr anchor="ctr"/>
          <a:lstStyle>
            <a:lvl1pPr>
              <a:defRPr sz="2800" b="0">
                <a:solidFill>
                  <a:schemeClr val="bg1"/>
                </a:solidFill>
              </a:defRPr>
            </a:lvl1pPr>
            <a:lvl2pPr marL="0" indent="0">
              <a:defRPr sz="2200" b="0">
                <a:solidFill>
                  <a:schemeClr val="bg1"/>
                </a:solidFill>
              </a:defRPr>
            </a:lvl2pPr>
            <a:lvl3pPr marL="228600" indent="-228600">
              <a:buClr>
                <a:schemeClr val="bg1"/>
              </a:buClr>
              <a:defRPr sz="2200" b="0">
                <a:solidFill>
                  <a:schemeClr val="bg1"/>
                </a:solidFill>
              </a:defRPr>
            </a:lvl3pPr>
            <a:lvl4pPr marL="454025" indent="-171450">
              <a:buClr>
                <a:schemeClr val="bg1"/>
              </a:buClr>
              <a:defRPr>
                <a:solidFill>
                  <a:schemeClr val="bg1"/>
                </a:solidFill>
              </a:defRPr>
            </a:lvl4pPr>
            <a:lvl5pPr marL="692150" indent="-228600">
              <a:buClr>
                <a:schemeClr val="bg1"/>
              </a:buCl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812C5-1200-4801-8BC6-2CE7897ED399}" type="datetime1">
              <a:rPr lang="en-US" smtClean="0"/>
              <a:t>7/30/14</a:t>
            </a:fld>
            <a:endParaRPr lang="en-US"/>
          </a:p>
        </p:txBody>
      </p:sp>
      <p:sp>
        <p:nvSpPr>
          <p:cNvPr id="5" name="Footer Placeholder 4"/>
          <p:cNvSpPr>
            <a:spLocks noGrp="1"/>
          </p:cNvSpPr>
          <p:nvPr>
            <p:ph type="ftr" sz="quarter" idx="11"/>
          </p:nvPr>
        </p:nvSpPr>
        <p:spPr/>
        <p:txBody>
          <a:bodyPr/>
          <a:lstStyle/>
          <a:p>
            <a:r>
              <a:rPr lang="en-US" smtClean="0"/>
              <a:t>&lt;Footer Content: Presentation Title, Partner Name, Other&gt;</a:t>
            </a:r>
            <a:endParaRPr lang="en-US"/>
          </a:p>
        </p:txBody>
      </p:sp>
      <p:sp>
        <p:nvSpPr>
          <p:cNvPr id="6" name="Slide Number Placeholder 5"/>
          <p:cNvSpPr>
            <a:spLocks noGrp="1"/>
          </p:cNvSpPr>
          <p:nvPr>
            <p:ph type="sldNum" sz="quarter" idx="12"/>
          </p:nvPr>
        </p:nvSpPr>
        <p:spPr/>
        <p:txBody>
          <a:bodyPr/>
          <a:lstStyle/>
          <a:p>
            <a:fld id="{FF9D829F-A75C-4B39-B931-30605358DC04}" type="slidenum">
              <a:rPr lang="en-US" smtClean="0"/>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12" name="Straight Connector 11"/>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9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Change Gray">
    <p:spTree>
      <p:nvGrpSpPr>
        <p:cNvPr id="1" name=""/>
        <p:cNvGrpSpPr/>
        <p:nvPr/>
      </p:nvGrpSpPr>
      <p:grpSpPr>
        <a:xfrm>
          <a:off x="0" y="0"/>
          <a:ext cx="0" cy="0"/>
          <a:chOff x="0" y="0"/>
          <a:chExt cx="0" cy="0"/>
        </a:xfrm>
      </p:grpSpPr>
      <p:sp>
        <p:nvSpPr>
          <p:cNvPr id="10" name="Rectangle 9"/>
          <p:cNvSpPr/>
          <p:nvPr userDrawn="1"/>
        </p:nvSpPr>
        <p:spPr>
          <a:xfrm>
            <a:off x="458807" y="457200"/>
            <a:ext cx="8242300" cy="5340096"/>
          </a:xfrm>
          <a:custGeom>
            <a:avLst/>
            <a:gdLst/>
            <a:ahLst/>
            <a:cxnLst/>
            <a:rect l="l" t="t" r="r" b="b"/>
            <a:pathLst>
              <a:path w="8242300" h="5340096">
                <a:moveTo>
                  <a:pt x="0" y="0"/>
                </a:moveTo>
                <a:lnTo>
                  <a:pt x="8242300" y="0"/>
                </a:lnTo>
                <a:lnTo>
                  <a:pt x="8242300" y="5340096"/>
                </a:lnTo>
                <a:lnTo>
                  <a:pt x="712980" y="5340096"/>
                </a:lnTo>
                <a:lnTo>
                  <a:pt x="533619" y="5156574"/>
                </a:lnTo>
                <a:lnTo>
                  <a:pt x="354258" y="5340096"/>
                </a:lnTo>
                <a:lnTo>
                  <a:pt x="0" y="5340096"/>
                </a:lnTo>
                <a:close/>
              </a:path>
            </a:pathLst>
          </a:custGeom>
          <a:solidFill>
            <a:srgbClr val="E5E0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868F056-E25A-4B06-897A-C91173840232}" type="datetime1">
              <a:rPr lang="en-US" smtClean="0"/>
              <a:t>7/30/14</a:t>
            </a:fld>
            <a:endParaRPr lang="en-US"/>
          </a:p>
        </p:txBody>
      </p:sp>
      <p:sp>
        <p:nvSpPr>
          <p:cNvPr id="3" name="Footer Placeholder 2"/>
          <p:cNvSpPr>
            <a:spLocks noGrp="1"/>
          </p:cNvSpPr>
          <p:nvPr>
            <p:ph type="ftr" sz="quarter" idx="11"/>
          </p:nvPr>
        </p:nvSpPr>
        <p:spPr/>
        <p:txBody>
          <a:bodyPr/>
          <a:lstStyle/>
          <a:p>
            <a:r>
              <a:rPr lang="en-US" smtClean="0"/>
              <a:t>&lt;Footer Content: Presentation Title, Partner Name, Other&gt;</a:t>
            </a:r>
            <a:endParaRPr lang="en-US"/>
          </a:p>
        </p:txBody>
      </p:sp>
      <p:sp>
        <p:nvSpPr>
          <p:cNvPr id="4" name="Slide Number Placeholder 3"/>
          <p:cNvSpPr>
            <a:spLocks noGrp="1"/>
          </p:cNvSpPr>
          <p:nvPr>
            <p:ph type="sldNum" sz="quarter" idx="12"/>
          </p:nvPr>
        </p:nvSpPr>
        <p:spPr/>
        <p:txBody>
          <a:bodyPr/>
          <a:lstStyle/>
          <a:p>
            <a:fld id="{FF9D829F-A75C-4B39-B931-30605358DC04}" type="slidenum">
              <a:rPr lang="en-US" smtClean="0"/>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6" name="Straight Connector 5"/>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hasCustomPrompt="1"/>
          </p:nvPr>
        </p:nvSpPr>
        <p:spPr>
          <a:xfrm>
            <a:off x="969546" y="2769358"/>
            <a:ext cx="7213671" cy="805414"/>
          </a:xfrm>
        </p:spPr>
        <p:txBody>
          <a:bodyPr anchor="ctr"/>
          <a:lstStyle>
            <a:lvl1pPr>
              <a:lnSpc>
                <a:spcPts val="3400"/>
              </a:lnSpc>
              <a:defRPr sz="3300" baseline="0">
                <a:solidFill>
                  <a:srgbClr val="88807A"/>
                </a:solidFill>
              </a:defRPr>
            </a:lvl1pPr>
          </a:lstStyle>
          <a:p>
            <a:r>
              <a:rPr lang="en-US" smtClean="0"/>
              <a:t>Section Change Slide</a:t>
            </a:r>
            <a:endParaRPr lang="en-US"/>
          </a:p>
        </p:txBody>
      </p:sp>
    </p:spTree>
    <p:extLst>
      <p:ext uri="{BB962C8B-B14F-4D97-AF65-F5344CB8AC3E}">
        <p14:creationId xmlns:p14="http://schemas.microsoft.com/office/powerpoint/2010/main" val="98676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Change Blue">
    <p:spTree>
      <p:nvGrpSpPr>
        <p:cNvPr id="1" name=""/>
        <p:cNvGrpSpPr/>
        <p:nvPr/>
      </p:nvGrpSpPr>
      <p:grpSpPr>
        <a:xfrm>
          <a:off x="0" y="0"/>
          <a:ext cx="0" cy="0"/>
          <a:chOff x="0" y="0"/>
          <a:chExt cx="0" cy="0"/>
        </a:xfrm>
      </p:grpSpPr>
      <p:sp>
        <p:nvSpPr>
          <p:cNvPr id="10" name="Rectangle 9"/>
          <p:cNvSpPr/>
          <p:nvPr userDrawn="1"/>
        </p:nvSpPr>
        <p:spPr>
          <a:xfrm>
            <a:off x="458807" y="455613"/>
            <a:ext cx="8242300" cy="5340096"/>
          </a:xfrm>
          <a:custGeom>
            <a:avLst/>
            <a:gdLst/>
            <a:ahLst/>
            <a:cxnLst/>
            <a:rect l="l" t="t" r="r" b="b"/>
            <a:pathLst>
              <a:path w="8242300" h="5340096">
                <a:moveTo>
                  <a:pt x="0" y="0"/>
                </a:moveTo>
                <a:lnTo>
                  <a:pt x="8242300" y="0"/>
                </a:lnTo>
                <a:lnTo>
                  <a:pt x="8242300" y="5340096"/>
                </a:lnTo>
                <a:lnTo>
                  <a:pt x="712980" y="5340096"/>
                </a:lnTo>
                <a:lnTo>
                  <a:pt x="533619" y="5156574"/>
                </a:lnTo>
                <a:lnTo>
                  <a:pt x="354258" y="5340096"/>
                </a:lnTo>
                <a:lnTo>
                  <a:pt x="0" y="534009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868F056-E25A-4B06-897A-C91173840232}" type="datetime1">
              <a:rPr lang="en-US" smtClean="0"/>
              <a:t>7/30/14</a:t>
            </a:fld>
            <a:endParaRPr lang="en-US"/>
          </a:p>
        </p:txBody>
      </p:sp>
      <p:sp>
        <p:nvSpPr>
          <p:cNvPr id="3" name="Footer Placeholder 2"/>
          <p:cNvSpPr>
            <a:spLocks noGrp="1"/>
          </p:cNvSpPr>
          <p:nvPr>
            <p:ph type="ftr" sz="quarter" idx="11"/>
          </p:nvPr>
        </p:nvSpPr>
        <p:spPr/>
        <p:txBody>
          <a:bodyPr/>
          <a:lstStyle/>
          <a:p>
            <a:r>
              <a:rPr lang="en-US" smtClean="0"/>
              <a:t>&lt;Footer Content: Presentation Title, Partner Name, Other&gt;</a:t>
            </a:r>
            <a:endParaRPr lang="en-US"/>
          </a:p>
        </p:txBody>
      </p:sp>
      <p:sp>
        <p:nvSpPr>
          <p:cNvPr id="4" name="Slide Number Placeholder 3"/>
          <p:cNvSpPr>
            <a:spLocks noGrp="1"/>
          </p:cNvSpPr>
          <p:nvPr>
            <p:ph type="sldNum" sz="quarter" idx="12"/>
          </p:nvPr>
        </p:nvSpPr>
        <p:spPr/>
        <p:txBody>
          <a:bodyPr/>
          <a:lstStyle/>
          <a:p>
            <a:fld id="{FF9D829F-A75C-4B39-B931-30605358DC04}" type="slidenum">
              <a:rPr lang="en-US" smtClean="0"/>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6" name="Straight Connector 5"/>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hasCustomPrompt="1"/>
          </p:nvPr>
        </p:nvSpPr>
        <p:spPr>
          <a:xfrm>
            <a:off x="969546" y="2769358"/>
            <a:ext cx="7213671" cy="805414"/>
          </a:xfrm>
        </p:spPr>
        <p:txBody>
          <a:bodyPr anchor="ctr"/>
          <a:lstStyle>
            <a:lvl1pPr>
              <a:lnSpc>
                <a:spcPts val="3400"/>
              </a:lnSpc>
              <a:defRPr sz="3300" baseline="0">
                <a:solidFill>
                  <a:schemeClr val="bg1"/>
                </a:solidFill>
              </a:defRPr>
            </a:lvl1pPr>
          </a:lstStyle>
          <a:p>
            <a:r>
              <a:rPr lang="en-US" smtClean="0"/>
              <a:t>Section Change Slide</a:t>
            </a:r>
            <a:endParaRPr lang="en-US"/>
          </a:p>
        </p:txBody>
      </p:sp>
    </p:spTree>
    <p:extLst>
      <p:ext uri="{BB962C8B-B14F-4D97-AF65-F5344CB8AC3E}">
        <p14:creationId xmlns:p14="http://schemas.microsoft.com/office/powerpoint/2010/main" val="291131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Change Yellow">
    <p:spTree>
      <p:nvGrpSpPr>
        <p:cNvPr id="1" name=""/>
        <p:cNvGrpSpPr/>
        <p:nvPr/>
      </p:nvGrpSpPr>
      <p:grpSpPr>
        <a:xfrm>
          <a:off x="0" y="0"/>
          <a:ext cx="0" cy="0"/>
          <a:chOff x="0" y="0"/>
          <a:chExt cx="0" cy="0"/>
        </a:xfrm>
      </p:grpSpPr>
      <p:sp>
        <p:nvSpPr>
          <p:cNvPr id="10" name="Rectangle 9"/>
          <p:cNvSpPr/>
          <p:nvPr userDrawn="1"/>
        </p:nvSpPr>
        <p:spPr>
          <a:xfrm>
            <a:off x="458807" y="457200"/>
            <a:ext cx="8242300" cy="5340096"/>
          </a:xfrm>
          <a:custGeom>
            <a:avLst/>
            <a:gdLst/>
            <a:ahLst/>
            <a:cxnLst/>
            <a:rect l="l" t="t" r="r" b="b"/>
            <a:pathLst>
              <a:path w="8242300" h="5340096">
                <a:moveTo>
                  <a:pt x="0" y="0"/>
                </a:moveTo>
                <a:lnTo>
                  <a:pt x="8242300" y="0"/>
                </a:lnTo>
                <a:lnTo>
                  <a:pt x="8242300" y="5340096"/>
                </a:lnTo>
                <a:lnTo>
                  <a:pt x="712980" y="5340096"/>
                </a:lnTo>
                <a:lnTo>
                  <a:pt x="533619" y="5156574"/>
                </a:lnTo>
                <a:lnTo>
                  <a:pt x="354258" y="5340096"/>
                </a:lnTo>
                <a:lnTo>
                  <a:pt x="0" y="534009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868F056-E25A-4B06-897A-C91173840232}" type="datetime1">
              <a:rPr lang="en-US" smtClean="0"/>
              <a:t>7/30/14</a:t>
            </a:fld>
            <a:endParaRPr lang="en-US"/>
          </a:p>
        </p:txBody>
      </p:sp>
      <p:sp>
        <p:nvSpPr>
          <p:cNvPr id="3" name="Footer Placeholder 2"/>
          <p:cNvSpPr>
            <a:spLocks noGrp="1"/>
          </p:cNvSpPr>
          <p:nvPr>
            <p:ph type="ftr" sz="quarter" idx="11"/>
          </p:nvPr>
        </p:nvSpPr>
        <p:spPr/>
        <p:txBody>
          <a:bodyPr/>
          <a:lstStyle/>
          <a:p>
            <a:r>
              <a:rPr lang="en-US" smtClean="0"/>
              <a:t>&lt;Footer Content: Presentation Title, Partner Name, Other&gt;</a:t>
            </a:r>
            <a:endParaRPr lang="en-US"/>
          </a:p>
        </p:txBody>
      </p:sp>
      <p:sp>
        <p:nvSpPr>
          <p:cNvPr id="4" name="Slide Number Placeholder 3"/>
          <p:cNvSpPr>
            <a:spLocks noGrp="1"/>
          </p:cNvSpPr>
          <p:nvPr>
            <p:ph type="sldNum" sz="quarter" idx="12"/>
          </p:nvPr>
        </p:nvSpPr>
        <p:spPr/>
        <p:txBody>
          <a:bodyPr/>
          <a:lstStyle/>
          <a:p>
            <a:fld id="{FF9D829F-A75C-4B39-B931-30605358DC04}" type="slidenum">
              <a:rPr lang="en-US" smtClean="0"/>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6" name="Straight Connector 5"/>
          <p:cNvCxnSpPr/>
          <p:nvPr userDrawn="1"/>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hasCustomPrompt="1"/>
          </p:nvPr>
        </p:nvSpPr>
        <p:spPr>
          <a:xfrm>
            <a:off x="969546" y="2769358"/>
            <a:ext cx="7213671" cy="805414"/>
          </a:xfrm>
        </p:spPr>
        <p:txBody>
          <a:bodyPr anchor="ctr"/>
          <a:lstStyle>
            <a:lvl1pPr>
              <a:lnSpc>
                <a:spcPts val="3400"/>
              </a:lnSpc>
              <a:defRPr sz="3300" baseline="0">
                <a:solidFill>
                  <a:schemeClr val="bg1"/>
                </a:solidFill>
              </a:defRPr>
            </a:lvl1pPr>
          </a:lstStyle>
          <a:p>
            <a:r>
              <a:rPr lang="en-US" smtClean="0"/>
              <a:t>Section Change Slide</a:t>
            </a:r>
            <a:endParaRPr lang="en-US"/>
          </a:p>
        </p:txBody>
      </p:sp>
    </p:spTree>
    <p:extLst>
      <p:ext uri="{BB962C8B-B14F-4D97-AF65-F5344CB8AC3E}">
        <p14:creationId xmlns:p14="http://schemas.microsoft.com/office/powerpoint/2010/main" val="291131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25" Type="http://schemas.openxmlformats.org/officeDocument/2006/relationships/image" Target="../media/image1.png"/><Relationship Id="rId26"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8789" y="221630"/>
            <a:ext cx="7590930" cy="805414"/>
          </a:xfrm>
          <a:prstGeom prst="rect">
            <a:avLst/>
          </a:prstGeom>
        </p:spPr>
        <p:txBody>
          <a:bodyPr vert="horz" lIns="0" tIns="0" rIns="0" bIns="0" rtlCol="0" anchor="b">
            <a:noAutofit/>
          </a:bodyPr>
          <a:lstStyle/>
          <a:p>
            <a:r>
              <a:rPr lang="en-US" smtClean="0"/>
              <a:t>Slide Title</a:t>
            </a:r>
            <a:endParaRPr lang="en-US"/>
          </a:p>
        </p:txBody>
      </p:sp>
      <p:sp>
        <p:nvSpPr>
          <p:cNvPr id="3" name="Text Placeholder 2"/>
          <p:cNvSpPr>
            <a:spLocks noGrp="1"/>
          </p:cNvSpPr>
          <p:nvPr>
            <p:ph type="body" idx="1"/>
          </p:nvPr>
        </p:nvSpPr>
        <p:spPr>
          <a:xfrm>
            <a:off x="458807" y="1500811"/>
            <a:ext cx="8221367" cy="4462668"/>
          </a:xfrm>
          <a:prstGeom prst="rect">
            <a:avLst/>
          </a:prstGeom>
        </p:spPr>
        <p:txBody>
          <a:bodyPr vert="horz" lIns="0" tIns="0" rIns="0" bIns="0" rtlCol="0">
            <a:noAutofit/>
          </a:bodyPr>
          <a:lstStyle/>
          <a:p>
            <a:pPr lvl="0"/>
            <a:r>
              <a:rPr lang="en-US" smtClean="0"/>
              <a:t>Bold subhead. Next paragraph level is non-bold. Level 3 is for bullet copy</a:t>
            </a:r>
          </a:p>
          <a:p>
            <a:pPr lvl="1"/>
            <a:r>
              <a:rPr lang="en-US" smtClean="0"/>
              <a:t>Second level </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207565" y="6366086"/>
            <a:ext cx="728870" cy="163720"/>
          </a:xfrm>
          <a:prstGeom prst="rect">
            <a:avLst/>
          </a:prstGeom>
        </p:spPr>
        <p:txBody>
          <a:bodyPr vert="horz" lIns="0" tIns="0" rIns="0" bIns="0" rtlCol="0" anchor="t" anchorCtr="0"/>
          <a:lstStyle>
            <a:lvl1pPr algn="ctr">
              <a:defRPr sz="750" b="0">
                <a:solidFill>
                  <a:srgbClr val="88807A"/>
                </a:solidFill>
              </a:defRPr>
            </a:lvl1pPr>
          </a:lstStyle>
          <a:p>
            <a:fld id="{E37B26B7-000A-46A7-8375-D4F15B6A04F5}" type="datetime1">
              <a:rPr lang="en-US" smtClean="0"/>
              <a:t>7/30/14</a:t>
            </a:fld>
            <a:endParaRPr lang="en-US"/>
          </a:p>
        </p:txBody>
      </p:sp>
      <p:sp>
        <p:nvSpPr>
          <p:cNvPr id="5" name="Footer Placeholder 4"/>
          <p:cNvSpPr>
            <a:spLocks noGrp="1"/>
          </p:cNvSpPr>
          <p:nvPr>
            <p:ph type="ftr" sz="quarter" idx="3"/>
          </p:nvPr>
        </p:nvSpPr>
        <p:spPr>
          <a:xfrm>
            <a:off x="5474970" y="6366086"/>
            <a:ext cx="2895600" cy="163720"/>
          </a:xfrm>
          <a:prstGeom prst="rect">
            <a:avLst/>
          </a:prstGeom>
        </p:spPr>
        <p:txBody>
          <a:bodyPr vert="horz" lIns="0" tIns="0" rIns="0" bIns="0" rtlCol="0" anchor="t" anchorCtr="0"/>
          <a:lstStyle>
            <a:lvl1pPr algn="r">
              <a:defRPr sz="750" b="1">
                <a:solidFill>
                  <a:srgbClr val="88807A"/>
                </a:solidFill>
              </a:defRPr>
            </a:lvl1pPr>
          </a:lstStyle>
          <a:p>
            <a:r>
              <a:rPr lang="en-US" smtClean="0"/>
              <a:t>&lt;Footer Content: Presentation Title, Partner Name, Other&gt;</a:t>
            </a:r>
            <a:endParaRPr lang="en-US"/>
          </a:p>
        </p:txBody>
      </p:sp>
      <p:sp>
        <p:nvSpPr>
          <p:cNvPr id="6" name="Slide Number Placeholder 5"/>
          <p:cNvSpPr>
            <a:spLocks noGrp="1"/>
          </p:cNvSpPr>
          <p:nvPr>
            <p:ph type="sldNum" sz="quarter" idx="4"/>
          </p:nvPr>
        </p:nvSpPr>
        <p:spPr>
          <a:xfrm>
            <a:off x="8422005" y="6366370"/>
            <a:ext cx="285750" cy="163720"/>
          </a:xfrm>
          <a:prstGeom prst="rect">
            <a:avLst/>
          </a:prstGeom>
        </p:spPr>
        <p:txBody>
          <a:bodyPr vert="horz" lIns="0" tIns="0" rIns="0" bIns="0" rtlCol="0" anchor="t" anchorCtr="0"/>
          <a:lstStyle>
            <a:lvl1pPr algn="r">
              <a:defRPr sz="750" b="1">
                <a:solidFill>
                  <a:srgbClr val="88807A"/>
                </a:solidFill>
              </a:defRPr>
            </a:lvl1pPr>
          </a:lstStyle>
          <a:p>
            <a:fld id="{FF9D829F-A75C-4B39-B931-30605358DC04}" type="slidenum">
              <a:rPr lang="en-US" smtClean="0"/>
              <a:pPr/>
              <a:t>‹#›</a:t>
            </a:fld>
            <a:endParaRPr lang="en-US"/>
          </a:p>
        </p:txBody>
      </p:sp>
      <p:pic>
        <p:nvPicPr>
          <p:cNvPr id="9" name="Picture 8"/>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58807" y="6228088"/>
            <a:ext cx="922632" cy="270883"/>
          </a:xfrm>
          <a:prstGeom prst="rect">
            <a:avLst/>
          </a:prstGeom>
        </p:spPr>
      </p:pic>
      <p:cxnSp>
        <p:nvCxnSpPr>
          <p:cNvPr id="11" name="Straight Connector 10"/>
          <p:cNvCxnSpPr/>
          <p:nvPr/>
        </p:nvCxnSpPr>
        <p:spPr>
          <a:xfrm>
            <a:off x="458788" y="1183642"/>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8788" y="6077587"/>
            <a:ext cx="8226248" cy="0"/>
          </a:xfrm>
          <a:prstGeom prst="line">
            <a:avLst/>
          </a:prstGeom>
          <a:ln w="6350">
            <a:solidFill>
              <a:srgbClr val="88807A"/>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146841" y="459027"/>
            <a:ext cx="541184" cy="74735"/>
          </a:xfrm>
          <a:prstGeom prst="rect">
            <a:avLst/>
          </a:prstGeom>
        </p:spPr>
      </p:pic>
    </p:spTree>
    <p:extLst>
      <p:ext uri="{BB962C8B-B14F-4D97-AF65-F5344CB8AC3E}">
        <p14:creationId xmlns:p14="http://schemas.microsoft.com/office/powerpoint/2010/main" val="154375878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7" r:id="rId4"/>
    <p:sldLayoutId id="2147483669" r:id="rId5"/>
    <p:sldLayoutId id="2147483670" r:id="rId6"/>
    <p:sldLayoutId id="2147483658" r:id="rId7"/>
    <p:sldLayoutId id="2147483667" r:id="rId8"/>
    <p:sldLayoutId id="2147483668" r:id="rId9"/>
    <p:sldLayoutId id="2147483650" r:id="rId10"/>
    <p:sldLayoutId id="2147483652" r:id="rId11"/>
    <p:sldLayoutId id="2147483659" r:id="rId12"/>
    <p:sldLayoutId id="2147483660" r:id="rId13"/>
    <p:sldLayoutId id="2147483661" r:id="rId14"/>
    <p:sldLayoutId id="2147483662" r:id="rId15"/>
    <p:sldLayoutId id="2147483674" r:id="rId16"/>
    <p:sldLayoutId id="2147483664" r:id="rId17"/>
    <p:sldLayoutId id="2147483665" r:id="rId18"/>
    <p:sldLayoutId id="2147483671" r:id="rId19"/>
    <p:sldLayoutId id="2147483672" r:id="rId20"/>
    <p:sldLayoutId id="2147483673" r:id="rId21"/>
    <p:sldLayoutId id="2147483654" r:id="rId22"/>
    <p:sldLayoutId id="2147483655"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dt="0"/>
  <p:txStyles>
    <p:titleStyle>
      <a:lvl1pPr algn="l" defTabSz="914400" rtl="0" eaLnBrk="1" latinLnBrk="0" hangingPunct="1">
        <a:lnSpc>
          <a:spcPts val="3000"/>
        </a:lnSpc>
        <a:spcBef>
          <a:spcPct val="0"/>
        </a:spcBef>
        <a:buNone/>
        <a:defRPr sz="2800" kern="1200" baseline="0">
          <a:solidFill>
            <a:schemeClr val="accent1"/>
          </a:solidFill>
          <a:latin typeface="+mj-lt"/>
          <a:ea typeface="+mj-ea"/>
          <a:cs typeface="+mj-cs"/>
        </a:defRPr>
      </a:lvl1pPr>
    </p:titleStyle>
    <p:bodyStyle>
      <a:lvl1pPr marL="0" indent="0" algn="l" defTabSz="914400" rtl="0" eaLnBrk="1" latinLnBrk="0" hangingPunct="1">
        <a:lnSpc>
          <a:spcPts val="2300"/>
        </a:lnSpc>
        <a:spcBef>
          <a:spcPts val="600"/>
        </a:spcBef>
        <a:spcAft>
          <a:spcPts val="600"/>
        </a:spcAft>
        <a:buClr>
          <a:srgbClr val="008D96"/>
        </a:buClr>
        <a:buFont typeface="Arial" panose="020B0604020202020204" pitchFamily="34" charset="0"/>
        <a:buNone/>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tmyer@solutionsiq.com" TargetMode="Externa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omments" Target="../comments/commen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7.jpg"/><Relationship Id="rId3" Type="http://schemas.openxmlformats.org/officeDocument/2006/relationships/comments" Target="../comments/commen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omments" Target="../comments/commen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comments" Target="../comments/commen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omments" Target="../comments/commen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comments" Target="../comments/commen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8.jpg"/><Relationship Id="rId3" Type="http://schemas.openxmlformats.org/officeDocument/2006/relationships/comments" Target="../comments/commen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omments" Target="../comments/commen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fullduplex.org/humor/2006/10/how-to-shoot-yourself-in-the-foot-in-any-programming-language/" TargetMode="External"/><Relationship Id="rId3" Type="http://schemas.openxmlformats.org/officeDocument/2006/relationships/comments" Target="../comments/commen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comments" Target="../comments/commen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omments" Target="../comments/comment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comments" Target="../comments/commen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www.urbandictionary.com/define.php?term=monad" TargetMode="External"/><Relationship Id="rId3" Type="http://schemas.openxmlformats.org/officeDocument/2006/relationships/comments" Target="../comments/comment38.xml"/></Relationships>
</file>

<file path=ppt/slides/_rels/slide39.xml.rels><?xml version="1.0" encoding="UTF-8" standalone="yes"?>
<Relationships xmlns="http://schemas.openxmlformats.org/package/2006/relationships"><Relationship Id="rId3" Type="http://schemas.openxmlformats.org/officeDocument/2006/relationships/hyperlink" Target="http://homepages.inf.ed.ac.uk/wadler/papers/marktoberdorf/baastad.pdf" TargetMode="External"/><Relationship Id="rId4" Type="http://schemas.openxmlformats.org/officeDocument/2006/relationships/comments" Target="../comments/comment39.xml"/><Relationship Id="rId1" Type="http://schemas.openxmlformats.org/officeDocument/2006/relationships/slideLayout" Target="../slideLayouts/slideLayout17.xml"/><Relationship Id="rId2" Type="http://schemas.openxmlformats.org/officeDocument/2006/relationships/hyperlink" Target="http://blog.sigfpe.com/2006/08/you-could-have-invented-monads-and.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9.jpg"/><Relationship Id="rId3" Type="http://schemas.openxmlformats.org/officeDocument/2006/relationships/comments" Target="../comments/comment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comments" Target="../comments/comment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comments" Target="../comments/comment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comments" Target="../comments/commen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50.xml"/></Relationships>
</file>

<file path=ppt/slides/_rels/slide6.xml.rels><?xml version="1.0" encoding="UTF-8" standalone="yes"?>
<Relationships xmlns="http://schemas.openxmlformats.org/package/2006/relationships"><Relationship Id="rId3" Type="http://schemas.openxmlformats.org/officeDocument/2006/relationships/image" Target="../media/image56.jpg"/><Relationship Id="rId4" Type="http://schemas.openxmlformats.org/officeDocument/2006/relationships/comments" Target="../comments/comment6.xml"/><Relationship Id="rId1" Type="http://schemas.openxmlformats.org/officeDocument/2006/relationships/slideLayout" Target="../slideLayouts/slideLayout18.xml"/><Relationship Id="rId2" Type="http://schemas.openxmlformats.org/officeDocument/2006/relationships/hyperlink" Target="http://www.amazon.com/The-Little-Schemer-4th-Edition/dp/026256099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scala-lang.org/old/node/4960" TargetMode="External"/><Relationship Id="rId3" Type="http://schemas.openxmlformats.org/officeDocument/2006/relationships/comments" Target="../comments/commen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omments" Target="../comments/commen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comments" Target="../comments/commen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l-GR" sz="5400" b="1" dirty="0">
                <a:solidFill>
                  <a:srgbClr val="EF3E33"/>
                </a:solidFill>
              </a:rPr>
              <a:t>λ</a:t>
            </a:r>
            <a:r>
              <a:rPr lang="en-US" sz="5400" dirty="0" smtClean="0">
                <a:solidFill>
                  <a:srgbClr val="EF3E33"/>
                </a:solidFill>
              </a:rPr>
              <a:t> the e</a:t>
            </a:r>
            <a:r>
              <a:rPr lang="el-GR" sz="5400" dirty="0">
                <a:solidFill>
                  <a:srgbClr val="EF3E33"/>
                </a:solidFill>
              </a:rPr>
              <a:t>χ</a:t>
            </a:r>
            <a:r>
              <a:rPr lang="en-US" sz="5400" dirty="0" err="1" smtClean="0">
                <a:solidFill>
                  <a:srgbClr val="EF3E33"/>
                </a:solidFill>
              </a:rPr>
              <a:t>treme</a:t>
            </a:r>
            <a:endParaRPr lang="en-US" sz="5400" dirty="0">
              <a:solidFill>
                <a:srgbClr val="EF3E33"/>
              </a:solidFill>
            </a:endParaRPr>
          </a:p>
        </p:txBody>
      </p:sp>
      <p:sp>
        <p:nvSpPr>
          <p:cNvPr id="3" name="Subtitle 2"/>
          <p:cNvSpPr>
            <a:spLocks noGrp="1"/>
          </p:cNvSpPr>
          <p:nvPr>
            <p:ph type="subTitle" idx="1"/>
          </p:nvPr>
        </p:nvSpPr>
        <p:spPr/>
        <p:txBody>
          <a:bodyPr/>
          <a:lstStyle/>
          <a:p>
            <a:r>
              <a:rPr lang="en-US" sz="2400" dirty="0"/>
              <a:t>t</a:t>
            </a:r>
            <a:r>
              <a:rPr lang="en-US" sz="2400" dirty="0" smtClean="0"/>
              <a:t>est-driving a functional language</a:t>
            </a:r>
            <a:endParaRPr lang="en-US" sz="2400" dirty="0"/>
          </a:p>
        </p:txBody>
      </p:sp>
      <p:sp>
        <p:nvSpPr>
          <p:cNvPr id="8" name="Date Placeholder 7"/>
          <p:cNvSpPr>
            <a:spLocks noGrp="1"/>
          </p:cNvSpPr>
          <p:nvPr>
            <p:ph type="dt" sz="half" idx="10"/>
          </p:nvPr>
        </p:nvSpPr>
        <p:spPr>
          <a:xfrm>
            <a:off x="444982" y="4638994"/>
            <a:ext cx="1787455" cy="163720"/>
          </a:xfrm>
        </p:spPr>
        <p:txBody>
          <a:bodyPr/>
          <a:lstStyle/>
          <a:p>
            <a:r>
              <a:rPr lang="en-US" dirty="0" smtClean="0"/>
              <a:t>07/30/2014</a:t>
            </a:r>
            <a:endParaRPr lang="en-US" dirty="0"/>
          </a:p>
        </p:txBody>
      </p:sp>
      <p:sp>
        <p:nvSpPr>
          <p:cNvPr id="6" name="TextBox 5"/>
          <p:cNvSpPr txBox="1"/>
          <p:nvPr/>
        </p:nvSpPr>
        <p:spPr>
          <a:xfrm>
            <a:off x="444983" y="4968031"/>
            <a:ext cx="4884737" cy="816574"/>
          </a:xfrm>
          <a:prstGeom prst="rect">
            <a:avLst/>
          </a:prstGeom>
          <a:noFill/>
        </p:spPr>
        <p:txBody>
          <a:bodyPr wrap="square" lIns="0" tIns="0" rIns="0" bIns="0" rtlCol="0">
            <a:noAutofit/>
          </a:bodyPr>
          <a:lstStyle/>
          <a:p>
            <a:r>
              <a:rPr lang="en-US" sz="1000" b="1" dirty="0" smtClean="0">
                <a:solidFill>
                  <a:srgbClr val="88807A"/>
                </a:solidFill>
              </a:rPr>
              <a:t>PREPARED BY</a:t>
            </a:r>
          </a:p>
          <a:p>
            <a:r>
              <a:rPr lang="en-US" sz="900" dirty="0" smtClean="0">
                <a:solidFill>
                  <a:srgbClr val="88807A"/>
                </a:solidFill>
              </a:rPr>
              <a:t>Tim Myer</a:t>
            </a:r>
            <a:endParaRPr lang="en-US" sz="900" dirty="0" smtClean="0">
              <a:solidFill>
                <a:srgbClr val="88807A"/>
              </a:solidFill>
            </a:endParaRPr>
          </a:p>
          <a:p>
            <a:r>
              <a:rPr lang="en-US" sz="900" dirty="0" smtClean="0">
                <a:solidFill>
                  <a:srgbClr val="88807A"/>
                </a:solidFill>
              </a:rPr>
              <a:t>Programmer</a:t>
            </a:r>
            <a:endParaRPr lang="en-US" sz="900" dirty="0" smtClean="0">
              <a:solidFill>
                <a:srgbClr val="88807A"/>
              </a:solidFill>
            </a:endParaRPr>
          </a:p>
          <a:p>
            <a:r>
              <a:rPr lang="en-US" sz="900" dirty="0" smtClean="0">
                <a:solidFill>
                  <a:srgbClr val="88807A"/>
                </a:solidFill>
                <a:hlinkClick r:id="rId2"/>
              </a:rPr>
              <a:t>tmyer@solutionsiq.com</a:t>
            </a:r>
            <a:endParaRPr lang="en-US" sz="900" dirty="0" smtClean="0">
              <a:solidFill>
                <a:srgbClr val="88807A"/>
              </a:solidFill>
            </a:endParaRPr>
          </a:p>
        </p:txBody>
      </p:sp>
    </p:spTree>
    <p:extLst>
      <p:ext uri="{BB962C8B-B14F-4D97-AF65-F5344CB8AC3E}">
        <p14:creationId xmlns:p14="http://schemas.microsoft.com/office/powerpoint/2010/main" val="140890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10</a:t>
            </a:fld>
            <a:endParaRPr lang="en-US"/>
          </a:p>
        </p:txBody>
      </p:sp>
      <p:sp>
        <p:nvSpPr>
          <p:cNvPr id="3" name="Title 2"/>
          <p:cNvSpPr>
            <a:spLocks noGrp="1"/>
          </p:cNvSpPr>
          <p:nvPr>
            <p:ph type="title"/>
          </p:nvPr>
        </p:nvSpPr>
        <p:spPr>
          <a:xfrm>
            <a:off x="969546" y="2001832"/>
            <a:ext cx="7213671" cy="2512644"/>
          </a:xfrm>
        </p:spPr>
        <p:txBody>
          <a:bodyPr/>
          <a:lstStyle/>
          <a:p>
            <a:r>
              <a:rPr lang="en-US" dirty="0"/>
              <a:t>$ </a:t>
            </a:r>
            <a:r>
              <a:rPr lang="en-US" dirty="0" err="1"/>
              <a:t>git</a:t>
            </a:r>
            <a:r>
              <a:rPr lang="en-US" dirty="0"/>
              <a:t> clone https://</a:t>
            </a:r>
            <a:r>
              <a:rPr lang="en-US" dirty="0" err="1"/>
              <a:t>github.com</a:t>
            </a:r>
            <a:r>
              <a:rPr lang="en-US" dirty="0"/>
              <a:t>/</a:t>
            </a:r>
            <a:r>
              <a:rPr lang="en-US" dirty="0" err="1"/>
              <a:t>timezra</a:t>
            </a:r>
            <a:r>
              <a:rPr lang="en-US" dirty="0"/>
              <a:t>/</a:t>
            </a:r>
            <a:r>
              <a:rPr lang="en-US" dirty="0" err="1"/>
              <a:t>LambdaTheExtreme.git</a:t>
            </a:r>
            <a:r>
              <a:rPr lang="en-US" dirty="0"/>
              <a:t> &amp;&amp; cd </a:t>
            </a:r>
            <a:r>
              <a:rPr lang="en-US" dirty="0" err="1"/>
              <a:t>LambdaTheExtreme</a:t>
            </a:r>
            <a:r>
              <a:rPr lang="en-US" dirty="0"/>
              <a:t/>
            </a:r>
            <a:br>
              <a:rPr lang="en-US" dirty="0"/>
            </a:br>
            <a:r>
              <a:rPr lang="en-US" dirty="0" smtClean="0"/>
              <a:t> </a:t>
            </a:r>
            <a:r>
              <a:rPr lang="en-US" dirty="0"/>
              <a:t/>
            </a:r>
            <a:br>
              <a:rPr lang="en-US" dirty="0"/>
            </a:br>
            <a:r>
              <a:rPr lang="en-US" dirty="0"/>
              <a:t>$ </a:t>
            </a:r>
            <a:r>
              <a:rPr lang="en-US" dirty="0" err="1"/>
              <a:t>git</a:t>
            </a:r>
            <a:r>
              <a:rPr lang="en-US" dirty="0"/>
              <a:t> checkout tags/</a:t>
            </a:r>
            <a:r>
              <a:rPr lang="en-US" dirty="0" err="1"/>
              <a:t>TheBeginning</a:t>
            </a:r>
            <a:endParaRPr lang="en-US" dirty="0"/>
          </a:p>
        </p:txBody>
      </p:sp>
    </p:spTree>
    <p:extLst>
      <p:ext uri="{BB962C8B-B14F-4D97-AF65-F5344CB8AC3E}">
        <p14:creationId xmlns:p14="http://schemas.microsoft.com/office/powerpoint/2010/main" val="309394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TheBeginning</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11</a:t>
            </a:fld>
            <a:endParaRPr lang="en-US"/>
          </a:p>
        </p:txBody>
      </p:sp>
      <p:sp>
        <p:nvSpPr>
          <p:cNvPr id="4" name="Content Placeholder 3"/>
          <p:cNvSpPr>
            <a:spLocks noGrp="1"/>
          </p:cNvSpPr>
          <p:nvPr>
            <p:ph sz="half" idx="2"/>
          </p:nvPr>
        </p:nvSpPr>
        <p:spPr>
          <a:xfrm>
            <a:off x="458788" y="1581463"/>
            <a:ext cx="4055404" cy="1580051"/>
          </a:xfrm>
        </p:spPr>
        <p:txBody>
          <a:bodyPr/>
          <a:lstStyle/>
          <a:p>
            <a:r>
              <a:rPr lang="en-US" sz="3600" dirty="0" smtClean="0"/>
              <a:t>We got </a:t>
            </a:r>
            <a:r>
              <a:rPr lang="en-US" sz="3600" dirty="0" err="1" smtClean="0"/>
              <a:t>git</a:t>
            </a:r>
            <a:r>
              <a:rPr lang="en-US" sz="3600" dirty="0" smtClean="0"/>
              <a:t>, now do </a:t>
            </a:r>
          </a:p>
          <a:p>
            <a:r>
              <a:rPr lang="en-US" sz="3600" dirty="0" smtClean="0"/>
              <a:t>we get an </a:t>
            </a:r>
          </a:p>
          <a:p>
            <a:r>
              <a:rPr lang="en-US" sz="3600" dirty="0" smtClean="0"/>
              <a:t>elephant?</a:t>
            </a:r>
            <a:endParaRPr lang="en-US" sz="3600" dirty="0"/>
          </a:p>
        </p:txBody>
      </p:sp>
      <p:sp>
        <p:nvSpPr>
          <p:cNvPr id="5" name="Content Placeholder 4"/>
          <p:cNvSpPr>
            <a:spLocks noGrp="1"/>
          </p:cNvSpPr>
          <p:nvPr>
            <p:ph sz="half" idx="13"/>
          </p:nvPr>
        </p:nvSpPr>
        <p:spPr>
          <a:xfrm>
            <a:off x="4640342" y="3271960"/>
            <a:ext cx="4060746" cy="1021625"/>
          </a:xfrm>
        </p:spPr>
        <p:txBody>
          <a:bodyPr/>
          <a:lstStyle/>
          <a:p>
            <a:r>
              <a:rPr lang="en-US" sz="3600" dirty="0" smtClean="0"/>
              <a:t>We get a canary </a:t>
            </a:r>
          </a:p>
          <a:p>
            <a:r>
              <a:rPr lang="en-US" sz="3600" dirty="0"/>
              <a:t>i</a:t>
            </a:r>
            <a:r>
              <a:rPr lang="en-US" sz="3600" dirty="0" smtClean="0"/>
              <a:t>nstead.</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Tree>
    <p:extLst>
      <p:ext uri="{BB962C8B-B14F-4D97-AF65-F5344CB8AC3E}">
        <p14:creationId xmlns:p14="http://schemas.microsoft.com/office/powerpoint/2010/main" val="30268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12</a:t>
            </a:fld>
            <a:endParaRPr lang="en-US"/>
          </a:p>
        </p:txBody>
      </p:sp>
      <p:sp>
        <p:nvSpPr>
          <p:cNvPr id="3" name="Title 2"/>
          <p:cNvSpPr>
            <a:spLocks noGrp="1"/>
          </p:cNvSpPr>
          <p:nvPr>
            <p:ph type="title"/>
          </p:nvPr>
        </p:nvSpPr>
        <p:spPr/>
        <p:txBody>
          <a:bodyPr/>
          <a:lstStyle/>
          <a:p>
            <a:r>
              <a:rPr lang="en-US" dirty="0" smtClean="0"/>
              <a:t>Canary</a:t>
            </a:r>
            <a:endParaRPr lang="en-US" dirty="0"/>
          </a:p>
        </p:txBody>
      </p:sp>
      <p:pic>
        <p:nvPicPr>
          <p:cNvPr id="7" name="Picture 6" descr="canar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500" y="1701800"/>
            <a:ext cx="3670300" cy="3454400"/>
          </a:xfrm>
          <a:prstGeom prst="rect">
            <a:avLst/>
          </a:prstGeom>
        </p:spPr>
      </p:pic>
    </p:spTree>
    <p:extLst>
      <p:ext uri="{BB962C8B-B14F-4D97-AF65-F5344CB8AC3E}">
        <p14:creationId xmlns:p14="http://schemas.microsoft.com/office/powerpoint/2010/main" val="342262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452 -0.34498 " pathEditMode="relative" rAng="0" ptsTypes="AA">
                                      <p:cBhvr>
                                        <p:cTn id="6" dur="2000" fill="hold"/>
                                        <p:tgtEl>
                                          <p:spTgt spid="3"/>
                                        </p:tgtEl>
                                        <p:attrNameLst>
                                          <p:attrName>ppt_x</p:attrName>
                                          <p:attrName>ppt_y</p:attrName>
                                        </p:attrNameLst>
                                      </p:cBhvr>
                                      <p:rCtr x="226" y="-17261"/>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Canary</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13</a:t>
            </a:fld>
            <a:endParaRPr lang="en-US"/>
          </a:p>
        </p:txBody>
      </p:sp>
      <p:sp>
        <p:nvSpPr>
          <p:cNvPr id="4" name="Content Placeholder 3"/>
          <p:cNvSpPr>
            <a:spLocks noGrp="1"/>
          </p:cNvSpPr>
          <p:nvPr>
            <p:ph sz="half" idx="2"/>
          </p:nvPr>
        </p:nvSpPr>
        <p:spPr>
          <a:xfrm>
            <a:off x="458788" y="1581463"/>
            <a:ext cx="4060746" cy="1552439"/>
          </a:xfrm>
        </p:spPr>
        <p:txBody>
          <a:bodyPr/>
          <a:lstStyle/>
          <a:p>
            <a:r>
              <a:rPr lang="en-US" sz="3600" dirty="0" smtClean="0"/>
              <a:t>What does a canary</a:t>
            </a:r>
          </a:p>
          <a:p>
            <a:r>
              <a:rPr lang="en-US" sz="3600" dirty="0" smtClean="0"/>
              <a:t>have to do with </a:t>
            </a:r>
          </a:p>
          <a:p>
            <a:r>
              <a:rPr lang="en-US" sz="3600" dirty="0" smtClean="0"/>
              <a:t>this?</a:t>
            </a:r>
            <a:endParaRPr lang="en-US" sz="3600" dirty="0"/>
          </a:p>
        </p:txBody>
      </p:sp>
      <p:sp>
        <p:nvSpPr>
          <p:cNvPr id="5" name="Content Placeholder 4"/>
          <p:cNvSpPr>
            <a:spLocks noGrp="1"/>
          </p:cNvSpPr>
          <p:nvPr>
            <p:ph sz="half" idx="13"/>
          </p:nvPr>
        </p:nvSpPr>
        <p:spPr>
          <a:xfrm>
            <a:off x="4654147" y="3299571"/>
            <a:ext cx="4060746" cy="2139889"/>
          </a:xfrm>
        </p:spPr>
        <p:txBody>
          <a:bodyPr/>
          <a:lstStyle/>
          <a:p>
            <a:r>
              <a:rPr lang="en-US" sz="3600" dirty="0" smtClean="0"/>
              <a:t>It’s an early</a:t>
            </a:r>
          </a:p>
          <a:p>
            <a:r>
              <a:rPr lang="en-US" sz="3600" dirty="0" smtClean="0"/>
              <a:t>indication that</a:t>
            </a:r>
          </a:p>
          <a:p>
            <a:r>
              <a:rPr lang="en-US" sz="3600" dirty="0" smtClean="0"/>
              <a:t>something has </a:t>
            </a:r>
          </a:p>
          <a:p>
            <a:r>
              <a:rPr lang="en-US" sz="3600" dirty="0"/>
              <a:t>g</a:t>
            </a:r>
            <a:r>
              <a:rPr lang="en-US" sz="3600" dirty="0" smtClean="0"/>
              <a:t>one very wrong.</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93668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14</a:t>
            </a:fld>
            <a:endParaRPr lang="en-US"/>
          </a:p>
        </p:txBody>
      </p:sp>
      <p:sp>
        <p:nvSpPr>
          <p:cNvPr id="3" name="Title 2"/>
          <p:cNvSpPr>
            <a:spLocks noGrp="1"/>
          </p:cNvSpPr>
          <p:nvPr>
            <p:ph type="title"/>
          </p:nvPr>
        </p:nvSpPr>
        <p:spPr>
          <a:xfrm>
            <a:off x="969546" y="2001832"/>
            <a:ext cx="7213671" cy="2167501"/>
          </a:xfrm>
        </p:spPr>
        <p:txBody>
          <a:bodyPr/>
          <a:lstStyle/>
          <a:p>
            <a:r>
              <a:rPr lang="en-US" dirty="0"/>
              <a:t/>
            </a:r>
            <a:br>
              <a:rPr lang="en-US" dirty="0"/>
            </a:br>
            <a:r>
              <a:rPr lang="en-US" dirty="0"/>
              <a:t>$ </a:t>
            </a:r>
            <a:r>
              <a:rPr lang="en-US" dirty="0" err="1"/>
              <a:t>git</a:t>
            </a:r>
            <a:r>
              <a:rPr lang="en-US" dirty="0"/>
              <a:t> checkout tags</a:t>
            </a:r>
            <a:r>
              <a:rPr lang="en-US" dirty="0" smtClean="0"/>
              <a:t>/Canary</a:t>
            </a:r>
            <a:endParaRPr lang="en-US" dirty="0"/>
          </a:p>
        </p:txBody>
      </p:sp>
    </p:spTree>
    <p:extLst>
      <p:ext uri="{BB962C8B-B14F-4D97-AF65-F5344CB8AC3E}">
        <p14:creationId xmlns:p14="http://schemas.microsoft.com/office/powerpoint/2010/main" val="11452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15</a:t>
            </a:fld>
            <a:endParaRPr lang="en-US"/>
          </a:p>
        </p:txBody>
      </p:sp>
      <p:sp>
        <p:nvSpPr>
          <p:cNvPr id="3" name="Title 2"/>
          <p:cNvSpPr>
            <a:spLocks noGrp="1"/>
          </p:cNvSpPr>
          <p:nvPr>
            <p:ph type="title"/>
          </p:nvPr>
        </p:nvSpPr>
        <p:spPr/>
        <p:txBody>
          <a:bodyPr/>
          <a:lstStyle/>
          <a:p>
            <a:r>
              <a:rPr lang="en-US" dirty="0" smtClean="0"/>
              <a:t>Interlude</a:t>
            </a:r>
            <a:endParaRPr lang="en-US" dirty="0"/>
          </a:p>
        </p:txBody>
      </p:sp>
    </p:spTree>
    <p:extLst>
      <p:ext uri="{BB962C8B-B14F-4D97-AF65-F5344CB8AC3E}">
        <p14:creationId xmlns:p14="http://schemas.microsoft.com/office/powerpoint/2010/main" val="262261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16</a:t>
            </a:fld>
            <a:endParaRPr lang="en-US"/>
          </a:p>
        </p:txBody>
      </p:sp>
      <p:sp>
        <p:nvSpPr>
          <p:cNvPr id="3" name="Title 2"/>
          <p:cNvSpPr>
            <a:spLocks noGrp="1"/>
          </p:cNvSpPr>
          <p:nvPr>
            <p:ph type="title"/>
          </p:nvPr>
        </p:nvSpPr>
        <p:spPr>
          <a:xfrm>
            <a:off x="969546" y="2769358"/>
            <a:ext cx="7213671" cy="805414"/>
          </a:xfrm>
        </p:spPr>
        <p:txBody>
          <a:bodyPr/>
          <a:lstStyle/>
          <a:p>
            <a:r>
              <a:rPr lang="en-US" dirty="0" smtClean="0"/>
              <a:t>Recap</a:t>
            </a:r>
            <a:endParaRPr lang="en-US" dirty="0"/>
          </a:p>
        </p:txBody>
      </p:sp>
      <p:sp>
        <p:nvSpPr>
          <p:cNvPr id="5" name="TextBox 4"/>
          <p:cNvSpPr txBox="1"/>
          <p:nvPr/>
        </p:nvSpPr>
        <p:spPr>
          <a:xfrm>
            <a:off x="1104389" y="2236529"/>
            <a:ext cx="6819606" cy="2567868"/>
          </a:xfrm>
          <a:prstGeom prst="rect">
            <a:avLst/>
          </a:prstGeom>
          <a:noFill/>
        </p:spPr>
        <p:txBody>
          <a:bodyPr wrap="none" lIns="0" tIns="0" rIns="0" bIns="0" rtlCol="0">
            <a:noAutofit/>
          </a:bodyPr>
          <a:lstStyle/>
          <a:p>
            <a:pPr marL="457200" indent="-457200">
              <a:lnSpc>
                <a:spcPts val="2000"/>
              </a:lnSpc>
              <a:spcAft>
                <a:spcPts val="600"/>
              </a:spcAft>
              <a:buClr>
                <a:schemeClr val="tx2"/>
              </a:buClr>
              <a:buSzPct val="65000"/>
              <a:buFont typeface="Lucida Grande"/>
              <a:buChar char="Λ"/>
            </a:pPr>
            <a:r>
              <a:rPr lang="en-US" sz="2800" dirty="0" smtClean="0"/>
              <a:t>A Case Class</a:t>
            </a:r>
          </a:p>
          <a:p>
            <a:pPr marL="457200" indent="-457200">
              <a:lnSpc>
                <a:spcPts val="2000"/>
              </a:lnSpc>
              <a:spcAft>
                <a:spcPts val="600"/>
              </a:spcAft>
              <a:buClr>
                <a:schemeClr val="tx2"/>
              </a:buClr>
              <a:buSzPct val="65000"/>
              <a:buFont typeface="Lucida Grande"/>
              <a:buChar char="Λ"/>
            </a:pPr>
            <a:endParaRPr lang="en-US" sz="2800" dirty="0" smtClean="0"/>
          </a:p>
          <a:p>
            <a:pPr marL="457200" indent="-457200">
              <a:lnSpc>
                <a:spcPts val="2000"/>
              </a:lnSpc>
              <a:spcAft>
                <a:spcPts val="600"/>
              </a:spcAft>
              <a:buClr>
                <a:schemeClr val="tx2"/>
              </a:buClr>
              <a:buSzPct val="65000"/>
              <a:buFont typeface="Lucida Grande"/>
              <a:buChar char="Λ"/>
            </a:pPr>
            <a:r>
              <a:rPr lang="en-US" sz="2800" dirty="0" smtClean="0"/>
              <a:t>An Object</a:t>
            </a:r>
          </a:p>
          <a:p>
            <a:pPr marL="457200" indent="-457200">
              <a:lnSpc>
                <a:spcPts val="2000"/>
              </a:lnSpc>
              <a:spcAft>
                <a:spcPts val="600"/>
              </a:spcAft>
              <a:buClr>
                <a:schemeClr val="tx2"/>
              </a:buClr>
              <a:buSzPct val="65000"/>
              <a:buFont typeface="Lucida Grande"/>
              <a:buChar char="Λ"/>
            </a:pPr>
            <a:endParaRPr lang="en-US" sz="2800" dirty="0" smtClean="0"/>
          </a:p>
          <a:p>
            <a:pPr marL="457200" indent="-457200">
              <a:lnSpc>
                <a:spcPts val="2000"/>
              </a:lnSpc>
              <a:spcAft>
                <a:spcPts val="600"/>
              </a:spcAft>
              <a:buClr>
                <a:schemeClr val="tx2"/>
              </a:buClr>
              <a:buSzPct val="65000"/>
              <a:buFont typeface="Lucida Grande"/>
              <a:buChar char="Λ"/>
            </a:pPr>
            <a:r>
              <a:rPr lang="en-US" sz="2800" dirty="0" smtClean="0"/>
              <a:t>A </a:t>
            </a:r>
            <a:r>
              <a:rPr lang="en-US" sz="2800" dirty="0" err="1" smtClean="0"/>
              <a:t>FeatureSpec</a:t>
            </a:r>
            <a:endParaRPr lang="en-US" sz="2800" dirty="0" smtClean="0"/>
          </a:p>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A </a:t>
            </a:r>
            <a:r>
              <a:rPr lang="en-US" sz="2800" dirty="0" err="1" smtClean="0"/>
              <a:t>FunSpec</a:t>
            </a:r>
            <a:r>
              <a:rPr lang="en-US" sz="2800" dirty="0" smtClean="0"/>
              <a:t>!</a:t>
            </a:r>
            <a:endParaRPr lang="en-US" sz="2800" dirty="0" smtClean="0"/>
          </a:p>
        </p:txBody>
      </p:sp>
    </p:spTree>
    <p:extLst>
      <p:ext uri="{BB962C8B-B14F-4D97-AF65-F5344CB8AC3E}">
        <p14:creationId xmlns:p14="http://schemas.microsoft.com/office/powerpoint/2010/main" val="258519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139 -0.33897 " pathEditMode="relative" rAng="0" ptsTypes="AA">
                                      <p:cBhvr>
                                        <p:cTn id="6" dur="2000" fill="hold"/>
                                        <p:tgtEl>
                                          <p:spTgt spid="3"/>
                                        </p:tgtEl>
                                        <p:attrNameLst>
                                          <p:attrName>ppt_x</p:attrName>
                                          <p:attrName>ppt_y</p:attrName>
                                        </p:attrNameLst>
                                      </p:cBhvr>
                                      <p:rCtr x="69" y="-1696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Canary</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17</a:t>
            </a:fld>
            <a:endParaRPr lang="en-US"/>
          </a:p>
        </p:txBody>
      </p:sp>
      <p:sp>
        <p:nvSpPr>
          <p:cNvPr id="4" name="Content Placeholder 3"/>
          <p:cNvSpPr>
            <a:spLocks noGrp="1"/>
          </p:cNvSpPr>
          <p:nvPr>
            <p:ph sz="half" idx="2"/>
          </p:nvPr>
        </p:nvSpPr>
        <p:spPr>
          <a:xfrm>
            <a:off x="458788" y="2119886"/>
            <a:ext cx="4060746" cy="1152073"/>
          </a:xfrm>
        </p:spPr>
        <p:txBody>
          <a:bodyPr/>
          <a:lstStyle/>
          <a:p>
            <a:r>
              <a:rPr lang="en-US" sz="3600" dirty="0" smtClean="0"/>
              <a:t>Can our canary get</a:t>
            </a:r>
          </a:p>
          <a:p>
            <a:r>
              <a:rPr lang="en-US" sz="3600" dirty="0"/>
              <a:t>a</a:t>
            </a:r>
            <a:r>
              <a:rPr lang="en-US" sz="3600" dirty="0" smtClean="0"/>
              <a:t>ccount info?</a:t>
            </a:r>
            <a:endParaRPr lang="en-US" sz="3600" dirty="0"/>
          </a:p>
        </p:txBody>
      </p:sp>
      <p:sp>
        <p:nvSpPr>
          <p:cNvPr id="5" name="Content Placeholder 4"/>
          <p:cNvSpPr>
            <a:spLocks noGrp="1"/>
          </p:cNvSpPr>
          <p:nvPr>
            <p:ph sz="half" idx="13"/>
          </p:nvPr>
        </p:nvSpPr>
        <p:spPr>
          <a:xfrm>
            <a:off x="4654147" y="4127915"/>
            <a:ext cx="4060746" cy="1090653"/>
          </a:xfrm>
        </p:spPr>
        <p:txBody>
          <a:bodyPr/>
          <a:lstStyle/>
          <a:p>
            <a:r>
              <a:rPr lang="en-US" sz="3600" dirty="0" smtClean="0"/>
              <a:t>Only with a</a:t>
            </a:r>
          </a:p>
          <a:p>
            <a:r>
              <a:rPr lang="en-US" sz="3600" dirty="0" err="1" smtClean="0"/>
              <a:t>Dropbox</a:t>
            </a:r>
            <a:r>
              <a:rPr lang="en-US" sz="3600" dirty="0" smtClean="0"/>
              <a:t> account.</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209130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18</a:t>
            </a:fld>
            <a:endParaRPr lang="en-US"/>
          </a:p>
        </p:txBody>
      </p:sp>
      <p:sp>
        <p:nvSpPr>
          <p:cNvPr id="3" name="Title 2"/>
          <p:cNvSpPr>
            <a:spLocks noGrp="1"/>
          </p:cNvSpPr>
          <p:nvPr>
            <p:ph type="title"/>
          </p:nvPr>
        </p:nvSpPr>
        <p:spPr/>
        <p:txBody>
          <a:bodyPr/>
          <a:lstStyle/>
          <a:p>
            <a:r>
              <a:rPr lang="en-US" dirty="0" smtClean="0"/>
              <a:t>Actors</a:t>
            </a:r>
            <a:endParaRPr lang="en-US" dirty="0"/>
          </a:p>
        </p:txBody>
      </p:sp>
    </p:spTree>
    <p:extLst>
      <p:ext uri="{BB962C8B-B14F-4D97-AF65-F5344CB8AC3E}">
        <p14:creationId xmlns:p14="http://schemas.microsoft.com/office/powerpoint/2010/main" val="55188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19</a:t>
            </a:fld>
            <a:endParaRPr lang="en-US"/>
          </a:p>
        </p:txBody>
      </p:sp>
      <p:sp>
        <p:nvSpPr>
          <p:cNvPr id="4" name="Content Placeholder 3"/>
          <p:cNvSpPr>
            <a:spLocks noGrp="1"/>
          </p:cNvSpPr>
          <p:nvPr>
            <p:ph sz="half" idx="2"/>
          </p:nvPr>
        </p:nvSpPr>
        <p:spPr>
          <a:xfrm>
            <a:off x="458788" y="1526240"/>
            <a:ext cx="4110624" cy="1469605"/>
          </a:xfrm>
        </p:spPr>
        <p:txBody>
          <a:bodyPr/>
          <a:lstStyle/>
          <a:p>
            <a:r>
              <a:rPr lang="en-US" sz="3600" dirty="0" smtClean="0"/>
              <a:t>What happens</a:t>
            </a:r>
          </a:p>
          <a:p>
            <a:r>
              <a:rPr lang="en-US" sz="3600" dirty="0"/>
              <a:t>w</a:t>
            </a:r>
            <a:r>
              <a:rPr lang="en-US" sz="3600" dirty="0" smtClean="0"/>
              <a:t>hen our account</a:t>
            </a:r>
          </a:p>
          <a:p>
            <a:r>
              <a:rPr lang="en-US" sz="3600" dirty="0" smtClean="0"/>
              <a:t>info changes?</a:t>
            </a:r>
            <a:endParaRPr lang="en-US" sz="3600" dirty="0"/>
          </a:p>
        </p:txBody>
      </p:sp>
      <p:sp>
        <p:nvSpPr>
          <p:cNvPr id="5" name="Content Placeholder 4"/>
          <p:cNvSpPr>
            <a:spLocks noGrp="1"/>
          </p:cNvSpPr>
          <p:nvPr>
            <p:ph sz="half" idx="13"/>
          </p:nvPr>
        </p:nvSpPr>
        <p:spPr>
          <a:xfrm>
            <a:off x="4806001" y="2913010"/>
            <a:ext cx="4060746" cy="1021625"/>
          </a:xfrm>
        </p:spPr>
        <p:txBody>
          <a:bodyPr/>
          <a:lstStyle/>
          <a:p>
            <a:r>
              <a:rPr lang="en-US" sz="3600" dirty="0" smtClean="0"/>
              <a:t>Our expectation is </a:t>
            </a:r>
          </a:p>
          <a:p>
            <a:r>
              <a:rPr lang="en-US" sz="3600" dirty="0"/>
              <a:t>w</a:t>
            </a:r>
            <a:r>
              <a:rPr lang="en-US" sz="3600" dirty="0" smtClean="0"/>
              <a:t>rong.</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7" name="Content Placeholder 3"/>
          <p:cNvSpPr txBox="1">
            <a:spLocks/>
          </p:cNvSpPr>
          <p:nvPr/>
        </p:nvSpPr>
        <p:spPr>
          <a:xfrm>
            <a:off x="459334" y="3777113"/>
            <a:ext cx="4110624" cy="1469605"/>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What happens</a:t>
            </a:r>
          </a:p>
          <a:p>
            <a:r>
              <a:rPr lang="en-US" sz="3600" dirty="0" smtClean="0"/>
              <a:t>when we change</a:t>
            </a:r>
          </a:p>
          <a:p>
            <a:r>
              <a:rPr lang="en-US" sz="3600" dirty="0" smtClean="0"/>
              <a:t>our expectation?</a:t>
            </a:r>
            <a:endParaRPr lang="en-US" sz="3600" dirty="0"/>
          </a:p>
        </p:txBody>
      </p:sp>
      <p:sp>
        <p:nvSpPr>
          <p:cNvPr id="8" name="Content Placeholder 4"/>
          <p:cNvSpPr txBox="1">
            <a:spLocks/>
          </p:cNvSpPr>
          <p:nvPr/>
        </p:nvSpPr>
        <p:spPr>
          <a:xfrm>
            <a:off x="4806547" y="5205301"/>
            <a:ext cx="4060746" cy="731168"/>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Our test fails.</a:t>
            </a:r>
            <a:endParaRPr lang="en-US" sz="3600" i="1" dirty="0"/>
          </a:p>
        </p:txBody>
      </p:sp>
    </p:spTree>
    <p:extLst>
      <p:ext uri="{BB962C8B-B14F-4D97-AF65-F5344CB8AC3E}">
        <p14:creationId xmlns:p14="http://schemas.microsoft.com/office/powerpoint/2010/main" val="211386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SolutionsIQ</a:t>
            </a:r>
            <a:endParaRPr lang="en-US" dirty="0"/>
          </a:p>
        </p:txBody>
      </p:sp>
      <p:sp>
        <p:nvSpPr>
          <p:cNvPr id="3" name="Content Placeholder 2"/>
          <p:cNvSpPr>
            <a:spLocks noGrp="1"/>
          </p:cNvSpPr>
          <p:nvPr>
            <p:ph sz="half" idx="1"/>
          </p:nvPr>
        </p:nvSpPr>
        <p:spPr/>
        <p:txBody>
          <a:bodyPr/>
          <a:lstStyle/>
          <a:p>
            <a:pPr lvl="2">
              <a:buSzPct val="65000"/>
              <a:buFont typeface="Lucida Grande"/>
              <a:buChar char="Λ"/>
            </a:pPr>
            <a:r>
              <a:rPr lang="en-US" dirty="0" smtClean="0"/>
              <a:t>Join a great team of developers, consultants and Agile experts at a company that is Agile thr</a:t>
            </a:r>
            <a:r>
              <a:rPr lang="en-US" dirty="0" smtClean="0"/>
              <a:t>ough and through.</a:t>
            </a:r>
            <a:endParaRPr lang="en-US" dirty="0" smtClean="0"/>
          </a:p>
          <a:p>
            <a:pPr lvl="2">
              <a:buSzPct val="65000"/>
              <a:buFont typeface="Lucida Grande"/>
              <a:buChar char="Λ"/>
            </a:pPr>
            <a:r>
              <a:rPr lang="en-US" dirty="0" smtClean="0"/>
              <a:t>We are hiring XP developers and coaches. </a:t>
            </a:r>
            <a:endParaRPr lang="en-US" dirty="0" smtClean="0"/>
          </a:p>
          <a:p>
            <a:pPr lvl="2">
              <a:buSzPct val="65000"/>
              <a:buFont typeface="Lucida Grande"/>
              <a:buChar char="Λ"/>
            </a:pPr>
            <a:r>
              <a:rPr lang="en-US" dirty="0" smtClean="0"/>
              <a:t>Swing by our booth or talk to me afterwards for more information.</a:t>
            </a:r>
            <a:endParaRPr lang="en-US" dirty="0"/>
          </a:p>
        </p:txBody>
      </p:sp>
      <p:sp>
        <p:nvSpPr>
          <p:cNvPr id="21" name="Footer Placeholder 20"/>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4" name="Slide Number Placeholder 3"/>
          <p:cNvSpPr>
            <a:spLocks noGrp="1"/>
          </p:cNvSpPr>
          <p:nvPr>
            <p:ph type="sldNum" sz="quarter" idx="12"/>
          </p:nvPr>
        </p:nvSpPr>
        <p:spPr/>
        <p:txBody>
          <a:bodyPr/>
          <a:lstStyle/>
          <a:p>
            <a:fld id="{FF9D829F-A75C-4B39-B931-30605358DC04}" type="slidenum">
              <a:rPr lang="en-US" smtClean="0"/>
              <a:t>2</a:t>
            </a:fld>
            <a:endParaRPr lang="en-US"/>
          </a:p>
        </p:txBody>
      </p:sp>
    </p:spTree>
    <p:extLst>
      <p:ext uri="{BB962C8B-B14F-4D97-AF65-F5344CB8AC3E}">
        <p14:creationId xmlns:p14="http://schemas.microsoft.com/office/powerpoint/2010/main" val="131375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20</a:t>
            </a:fld>
            <a:endParaRPr lang="en-US"/>
          </a:p>
        </p:txBody>
      </p:sp>
      <p:sp>
        <p:nvSpPr>
          <p:cNvPr id="4" name="Content Placeholder 3"/>
          <p:cNvSpPr>
            <a:spLocks noGrp="1"/>
          </p:cNvSpPr>
          <p:nvPr>
            <p:ph sz="half" idx="2"/>
          </p:nvPr>
        </p:nvSpPr>
        <p:spPr>
          <a:xfrm>
            <a:off x="458788" y="1526240"/>
            <a:ext cx="4110624" cy="751707"/>
          </a:xfrm>
        </p:spPr>
        <p:txBody>
          <a:bodyPr/>
          <a:lstStyle/>
          <a:p>
            <a:r>
              <a:rPr lang="en-US" sz="3600" dirty="0" smtClean="0"/>
              <a:t>Why does it fail?</a:t>
            </a:r>
            <a:endParaRPr lang="en-US" sz="3600" dirty="0"/>
          </a:p>
        </p:txBody>
      </p:sp>
      <p:sp>
        <p:nvSpPr>
          <p:cNvPr id="5" name="Content Placeholder 4"/>
          <p:cNvSpPr>
            <a:spLocks noGrp="1"/>
          </p:cNvSpPr>
          <p:nvPr>
            <p:ph sz="half" idx="13"/>
          </p:nvPr>
        </p:nvSpPr>
        <p:spPr>
          <a:xfrm>
            <a:off x="4806001" y="2250334"/>
            <a:ext cx="4060746" cy="1504826"/>
          </a:xfrm>
        </p:spPr>
        <p:txBody>
          <a:bodyPr/>
          <a:lstStyle/>
          <a:p>
            <a:r>
              <a:rPr lang="en-US" sz="3600" dirty="0" smtClean="0"/>
              <a:t>Our</a:t>
            </a:r>
          </a:p>
          <a:p>
            <a:r>
              <a:rPr lang="en-US" sz="3600" dirty="0" smtClean="0"/>
              <a:t>implementation is </a:t>
            </a:r>
          </a:p>
          <a:p>
            <a:r>
              <a:rPr lang="en-US" sz="3600" dirty="0"/>
              <a:t>w</a:t>
            </a:r>
            <a:r>
              <a:rPr lang="en-US" sz="3600" dirty="0" smtClean="0"/>
              <a:t>rong.</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7" name="Content Placeholder 3"/>
          <p:cNvSpPr txBox="1">
            <a:spLocks/>
          </p:cNvSpPr>
          <p:nvPr/>
        </p:nvSpPr>
        <p:spPr>
          <a:xfrm>
            <a:off x="459334" y="3777113"/>
            <a:ext cx="4110624" cy="1469605"/>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Where do we find</a:t>
            </a:r>
          </a:p>
          <a:p>
            <a:r>
              <a:rPr lang="en-US" sz="3600" dirty="0" smtClean="0"/>
              <a:t>the right</a:t>
            </a:r>
          </a:p>
          <a:p>
            <a:r>
              <a:rPr lang="en-US" sz="3600" dirty="0" smtClean="0"/>
              <a:t>implementation?</a:t>
            </a:r>
            <a:endParaRPr lang="en-US" sz="3600" dirty="0"/>
          </a:p>
        </p:txBody>
      </p:sp>
      <p:sp>
        <p:nvSpPr>
          <p:cNvPr id="8" name="Content Placeholder 4"/>
          <p:cNvSpPr txBox="1">
            <a:spLocks/>
          </p:cNvSpPr>
          <p:nvPr/>
        </p:nvSpPr>
        <p:spPr>
          <a:xfrm>
            <a:off x="4806547" y="4956260"/>
            <a:ext cx="4060746" cy="980209"/>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Look in the upper</a:t>
            </a:r>
          </a:p>
          <a:p>
            <a:r>
              <a:rPr lang="en-US" sz="3600" dirty="0" smtClean="0"/>
              <a:t>left.</a:t>
            </a:r>
            <a:endParaRPr lang="en-US" sz="3600" i="1" dirty="0"/>
          </a:p>
        </p:txBody>
      </p:sp>
    </p:spTree>
    <p:extLst>
      <p:ext uri="{BB962C8B-B14F-4D97-AF65-F5344CB8AC3E}">
        <p14:creationId xmlns:p14="http://schemas.microsoft.com/office/powerpoint/2010/main" val="291628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21</a:t>
            </a:fld>
            <a:endParaRPr lang="en-US"/>
          </a:p>
        </p:txBody>
      </p:sp>
      <p:sp>
        <p:nvSpPr>
          <p:cNvPr id="3" name="Title 2"/>
          <p:cNvSpPr>
            <a:spLocks noGrp="1"/>
          </p:cNvSpPr>
          <p:nvPr>
            <p:ph type="title"/>
          </p:nvPr>
        </p:nvSpPr>
        <p:spPr>
          <a:xfrm>
            <a:off x="969546" y="2001832"/>
            <a:ext cx="7213671" cy="2167501"/>
          </a:xfrm>
        </p:spPr>
        <p:txBody>
          <a:bodyPr/>
          <a:lstStyle/>
          <a:p>
            <a:r>
              <a:rPr lang="en-US" dirty="0"/>
              <a:t/>
            </a:r>
            <a:br>
              <a:rPr lang="en-US" dirty="0"/>
            </a:br>
            <a:r>
              <a:rPr lang="en-US" dirty="0"/>
              <a:t>$ </a:t>
            </a:r>
            <a:r>
              <a:rPr lang="en-US" dirty="0" err="1"/>
              <a:t>git</a:t>
            </a:r>
            <a:r>
              <a:rPr lang="en-US" dirty="0"/>
              <a:t> checkout tags</a:t>
            </a:r>
            <a:r>
              <a:rPr lang="en-US" dirty="0" smtClean="0"/>
              <a:t>/Actors</a:t>
            </a:r>
            <a:endParaRPr lang="en-US" dirty="0"/>
          </a:p>
        </p:txBody>
      </p:sp>
    </p:spTree>
    <p:extLst>
      <p:ext uri="{BB962C8B-B14F-4D97-AF65-F5344CB8AC3E}">
        <p14:creationId xmlns:p14="http://schemas.microsoft.com/office/powerpoint/2010/main" val="43080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22</a:t>
            </a:fld>
            <a:endParaRPr lang="en-US"/>
          </a:p>
        </p:txBody>
      </p:sp>
      <p:sp>
        <p:nvSpPr>
          <p:cNvPr id="4" name="Content Placeholder 3"/>
          <p:cNvSpPr>
            <a:spLocks noGrp="1"/>
          </p:cNvSpPr>
          <p:nvPr>
            <p:ph sz="half" idx="2"/>
          </p:nvPr>
        </p:nvSpPr>
        <p:spPr>
          <a:xfrm>
            <a:off x="458788" y="1526240"/>
            <a:ext cx="4110624" cy="1055433"/>
          </a:xfrm>
        </p:spPr>
        <p:txBody>
          <a:bodyPr/>
          <a:lstStyle/>
          <a:p>
            <a:r>
              <a:rPr lang="en-US" sz="3600" dirty="0" smtClean="0"/>
              <a:t>How can we call</a:t>
            </a:r>
          </a:p>
          <a:p>
            <a:r>
              <a:rPr lang="en-US" sz="3600" dirty="0" err="1" smtClean="0"/>
              <a:t>Dropbox</a:t>
            </a:r>
            <a:r>
              <a:rPr lang="en-US" sz="3600" dirty="0" smtClean="0"/>
              <a:t>?</a:t>
            </a:r>
            <a:endParaRPr lang="en-US" sz="3600" dirty="0"/>
          </a:p>
        </p:txBody>
      </p:sp>
      <p:sp>
        <p:nvSpPr>
          <p:cNvPr id="5" name="Content Placeholder 4"/>
          <p:cNvSpPr>
            <a:spLocks noGrp="1"/>
          </p:cNvSpPr>
          <p:nvPr>
            <p:ph sz="half" idx="13"/>
          </p:nvPr>
        </p:nvSpPr>
        <p:spPr>
          <a:xfrm>
            <a:off x="4806001" y="2554060"/>
            <a:ext cx="4060746" cy="745511"/>
          </a:xfrm>
        </p:spPr>
        <p:txBody>
          <a:bodyPr/>
          <a:lstStyle/>
          <a:p>
            <a:r>
              <a:rPr lang="en-US" sz="3600" dirty="0" smtClean="0"/>
              <a:t>Using HTTP</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7" name="Content Placeholder 3"/>
          <p:cNvSpPr txBox="1">
            <a:spLocks/>
          </p:cNvSpPr>
          <p:nvPr/>
        </p:nvSpPr>
        <p:spPr>
          <a:xfrm>
            <a:off x="459334" y="3777113"/>
            <a:ext cx="4110624" cy="1041089"/>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How will </a:t>
            </a:r>
            <a:r>
              <a:rPr lang="en-US" sz="3600" dirty="0" err="1" smtClean="0"/>
              <a:t>Dropbox</a:t>
            </a:r>
            <a:r>
              <a:rPr lang="en-US" sz="3600" dirty="0" smtClean="0"/>
              <a:t> </a:t>
            </a:r>
          </a:p>
          <a:p>
            <a:r>
              <a:rPr lang="en-US" sz="3600" dirty="0" smtClean="0"/>
              <a:t>know us?</a:t>
            </a:r>
            <a:endParaRPr lang="en-US" sz="3600" dirty="0"/>
          </a:p>
        </p:txBody>
      </p:sp>
      <p:sp>
        <p:nvSpPr>
          <p:cNvPr id="8" name="Content Placeholder 4"/>
          <p:cNvSpPr txBox="1">
            <a:spLocks/>
          </p:cNvSpPr>
          <p:nvPr/>
        </p:nvSpPr>
        <p:spPr>
          <a:xfrm>
            <a:off x="4806547" y="4956260"/>
            <a:ext cx="4060746" cy="980209"/>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We’ll give it a</a:t>
            </a:r>
          </a:p>
          <a:p>
            <a:r>
              <a:rPr lang="en-US" sz="3600" dirty="0"/>
              <a:t>t</a:t>
            </a:r>
            <a:r>
              <a:rPr lang="en-US" sz="3600" dirty="0" smtClean="0"/>
              <a:t>oken.</a:t>
            </a:r>
            <a:endParaRPr lang="en-US" sz="3600" i="1" dirty="0"/>
          </a:p>
        </p:txBody>
      </p:sp>
    </p:spTree>
    <p:extLst>
      <p:ext uri="{BB962C8B-B14F-4D97-AF65-F5344CB8AC3E}">
        <p14:creationId xmlns:p14="http://schemas.microsoft.com/office/powerpoint/2010/main" val="136512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23</a:t>
            </a:fld>
            <a:endParaRPr lang="en-US"/>
          </a:p>
        </p:txBody>
      </p:sp>
      <p:sp>
        <p:nvSpPr>
          <p:cNvPr id="4" name="Content Placeholder 3"/>
          <p:cNvSpPr>
            <a:spLocks noGrp="1"/>
          </p:cNvSpPr>
          <p:nvPr>
            <p:ph sz="half" idx="2"/>
          </p:nvPr>
        </p:nvSpPr>
        <p:spPr>
          <a:xfrm>
            <a:off x="458788" y="2409808"/>
            <a:ext cx="4110624" cy="1055433"/>
          </a:xfrm>
        </p:spPr>
        <p:txBody>
          <a:bodyPr/>
          <a:lstStyle/>
          <a:p>
            <a:r>
              <a:rPr lang="en-US" sz="3600" dirty="0" smtClean="0"/>
              <a:t>When will we get</a:t>
            </a:r>
          </a:p>
          <a:p>
            <a:r>
              <a:rPr lang="en-US" sz="3600" dirty="0" smtClean="0"/>
              <a:t>our account info</a:t>
            </a:r>
            <a:r>
              <a:rPr lang="en-US" sz="3600" dirty="0" smtClean="0"/>
              <a:t>?</a:t>
            </a:r>
            <a:endParaRPr lang="en-US" sz="3600" dirty="0"/>
          </a:p>
        </p:txBody>
      </p:sp>
      <p:sp>
        <p:nvSpPr>
          <p:cNvPr id="5" name="Content Placeholder 4"/>
          <p:cNvSpPr>
            <a:spLocks noGrp="1"/>
          </p:cNvSpPr>
          <p:nvPr>
            <p:ph sz="half" idx="13"/>
          </p:nvPr>
        </p:nvSpPr>
        <p:spPr>
          <a:xfrm>
            <a:off x="4806001" y="3782771"/>
            <a:ext cx="4060746" cy="745511"/>
          </a:xfrm>
        </p:spPr>
        <p:txBody>
          <a:bodyPr/>
          <a:lstStyle/>
          <a:p>
            <a:r>
              <a:rPr lang="en-US" sz="3600" dirty="0" smtClean="0"/>
              <a:t>In the future!</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394005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24</a:t>
            </a:fld>
            <a:endParaRPr lang="en-US"/>
          </a:p>
        </p:txBody>
      </p:sp>
      <p:sp>
        <p:nvSpPr>
          <p:cNvPr id="3" name="Title 2"/>
          <p:cNvSpPr>
            <a:spLocks noGrp="1"/>
          </p:cNvSpPr>
          <p:nvPr>
            <p:ph type="title"/>
          </p:nvPr>
        </p:nvSpPr>
        <p:spPr/>
        <p:txBody>
          <a:bodyPr/>
          <a:lstStyle/>
          <a:p>
            <a:r>
              <a:rPr lang="en-US" dirty="0" smtClean="0"/>
              <a:t>Interlude</a:t>
            </a:r>
            <a:endParaRPr lang="en-US" dirty="0"/>
          </a:p>
        </p:txBody>
      </p:sp>
    </p:spTree>
    <p:extLst>
      <p:ext uri="{BB962C8B-B14F-4D97-AF65-F5344CB8AC3E}">
        <p14:creationId xmlns:p14="http://schemas.microsoft.com/office/powerpoint/2010/main" val="290623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25</a:t>
            </a:fld>
            <a:endParaRPr lang="en-US"/>
          </a:p>
        </p:txBody>
      </p:sp>
      <p:sp>
        <p:nvSpPr>
          <p:cNvPr id="3" name="Title 2"/>
          <p:cNvSpPr>
            <a:spLocks noGrp="1"/>
          </p:cNvSpPr>
          <p:nvPr>
            <p:ph type="title"/>
          </p:nvPr>
        </p:nvSpPr>
        <p:spPr>
          <a:xfrm>
            <a:off x="969546" y="2769358"/>
            <a:ext cx="7213671" cy="805414"/>
          </a:xfrm>
        </p:spPr>
        <p:txBody>
          <a:bodyPr/>
          <a:lstStyle/>
          <a:p>
            <a:r>
              <a:rPr lang="en-US" dirty="0" smtClean="0"/>
              <a:t>Recap</a:t>
            </a:r>
            <a:endParaRPr lang="en-US" dirty="0"/>
          </a:p>
        </p:txBody>
      </p:sp>
      <p:sp>
        <p:nvSpPr>
          <p:cNvPr id="5" name="TextBox 4"/>
          <p:cNvSpPr txBox="1"/>
          <p:nvPr/>
        </p:nvSpPr>
        <p:spPr>
          <a:xfrm>
            <a:off x="1104389" y="1725718"/>
            <a:ext cx="6819606" cy="3741354"/>
          </a:xfrm>
          <a:prstGeom prst="rect">
            <a:avLst/>
          </a:prstGeom>
          <a:noFill/>
        </p:spPr>
        <p:txBody>
          <a:bodyPr wrap="none" lIns="0" tIns="0" rIns="0" bIns="0" rtlCol="0">
            <a:noAutofit/>
          </a:bodyPr>
          <a:lstStyle/>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a:t>Configuration </a:t>
            </a:r>
            <a:r>
              <a:rPr lang="en-US" sz="2800" dirty="0" smtClean="0"/>
              <a:t>Management</a:t>
            </a:r>
          </a:p>
          <a:p>
            <a:pPr marL="457200" indent="-457200">
              <a:lnSpc>
                <a:spcPts val="2000"/>
              </a:lnSpc>
              <a:spcAft>
                <a:spcPts val="600"/>
              </a:spcAft>
              <a:buClr>
                <a:schemeClr val="tx2"/>
              </a:buClr>
              <a:buSzPct val="65000"/>
              <a:buFont typeface="Lucida Grande"/>
              <a:buChar char="Λ"/>
            </a:pPr>
            <a:endParaRPr lang="en-US" sz="2800" dirty="0" smtClean="0"/>
          </a:p>
          <a:p>
            <a:pPr marL="457200" indent="-457200">
              <a:lnSpc>
                <a:spcPts val="2000"/>
              </a:lnSpc>
              <a:spcAft>
                <a:spcPts val="600"/>
              </a:spcAft>
              <a:buClr>
                <a:schemeClr val="tx2"/>
              </a:buClr>
              <a:buSzPct val="65000"/>
              <a:buFont typeface="Lucida Grande"/>
              <a:buChar char="Λ"/>
            </a:pPr>
            <a:r>
              <a:rPr lang="en-US" sz="2800" dirty="0" smtClean="0"/>
              <a:t>Implicit conversions</a:t>
            </a:r>
          </a:p>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An Actor</a:t>
            </a:r>
          </a:p>
          <a:p>
            <a:pPr marL="457200" indent="-457200">
              <a:lnSpc>
                <a:spcPts val="2000"/>
              </a:lnSpc>
              <a:spcAft>
                <a:spcPts val="600"/>
              </a:spcAft>
              <a:buClr>
                <a:schemeClr val="tx2"/>
              </a:buClr>
              <a:buSzPct val="65000"/>
              <a:buFont typeface="Lucida Grande"/>
              <a:buChar char="Λ"/>
            </a:pPr>
            <a:endParaRPr lang="en-US" sz="2800" dirty="0" smtClean="0"/>
          </a:p>
          <a:p>
            <a:pPr marL="457200" indent="-457200">
              <a:lnSpc>
                <a:spcPts val="2000"/>
              </a:lnSpc>
              <a:spcAft>
                <a:spcPts val="600"/>
              </a:spcAft>
              <a:buClr>
                <a:schemeClr val="tx2"/>
              </a:buClr>
              <a:buSzPct val="65000"/>
              <a:buFont typeface="Lucida Grande"/>
              <a:buChar char="Λ"/>
            </a:pPr>
            <a:r>
              <a:rPr lang="en-US" sz="2800" dirty="0" smtClean="0"/>
              <a:t>An Actor </a:t>
            </a:r>
            <a:r>
              <a:rPr lang="en-US" sz="2800" dirty="0" err="1" smtClean="0"/>
              <a:t>Testkit</a:t>
            </a:r>
            <a:endParaRPr lang="en-US" sz="2800" dirty="0" smtClean="0"/>
          </a:p>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The Future!</a:t>
            </a:r>
            <a:endParaRPr lang="en-US" sz="2800" dirty="0" smtClean="0"/>
          </a:p>
        </p:txBody>
      </p:sp>
    </p:spTree>
    <p:extLst>
      <p:ext uri="{BB962C8B-B14F-4D97-AF65-F5344CB8AC3E}">
        <p14:creationId xmlns:p14="http://schemas.microsoft.com/office/powerpoint/2010/main" val="342389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139 -0.33897 " pathEditMode="relative" rAng="0" ptsTypes="AA">
                                      <p:cBhvr>
                                        <p:cTn id="6" dur="2000" fill="hold"/>
                                        <p:tgtEl>
                                          <p:spTgt spid="3"/>
                                        </p:tgtEl>
                                        <p:attrNameLst>
                                          <p:attrName>ppt_x</p:attrName>
                                          <p:attrName>ppt_y</p:attrName>
                                        </p:attrNameLst>
                                      </p:cBhvr>
                                      <p:rCtr x="69" y="-1696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26</a:t>
            </a:fld>
            <a:endParaRPr lang="en-US"/>
          </a:p>
        </p:txBody>
      </p:sp>
      <p:sp>
        <p:nvSpPr>
          <p:cNvPr id="3" name="Title 2"/>
          <p:cNvSpPr>
            <a:spLocks noGrp="1"/>
          </p:cNvSpPr>
          <p:nvPr>
            <p:ph type="title"/>
          </p:nvPr>
        </p:nvSpPr>
        <p:spPr>
          <a:xfrm>
            <a:off x="762474" y="2106681"/>
            <a:ext cx="1708597" cy="2131679"/>
          </a:xfrm>
        </p:spPr>
        <p:txBody>
          <a:bodyPr/>
          <a:lstStyle/>
          <a:p>
            <a:r>
              <a:rPr lang="en-US" dirty="0" smtClean="0"/>
              <a:t>Care and Feeding</a:t>
            </a:r>
            <a:endParaRPr lang="en-US" dirty="0"/>
          </a:p>
        </p:txBody>
      </p:sp>
      <p:pic>
        <p:nvPicPr>
          <p:cNvPr id="6" name="Picture 5" descr="fancy_canary.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755" y="922108"/>
            <a:ext cx="5080000" cy="4572000"/>
          </a:xfrm>
          <a:prstGeom prst="rect">
            <a:avLst/>
          </a:prstGeom>
        </p:spPr>
      </p:pic>
    </p:spTree>
    <p:extLst>
      <p:ext uri="{BB962C8B-B14F-4D97-AF65-F5344CB8AC3E}">
        <p14:creationId xmlns:p14="http://schemas.microsoft.com/office/powerpoint/2010/main" val="281129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452 -0.34498 " pathEditMode="relative" rAng="0" ptsTypes="AA">
                                      <p:cBhvr>
                                        <p:cTn id="6" dur="2000" fill="hold"/>
                                        <p:tgtEl>
                                          <p:spTgt spid="3"/>
                                        </p:tgtEl>
                                        <p:attrNameLst>
                                          <p:attrName>ppt_x</p:attrName>
                                          <p:attrName>ppt_y</p:attrName>
                                        </p:attrNameLst>
                                      </p:cBhvr>
                                      <p:rCtr x="226" y="-172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MinedReading</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27</a:t>
            </a:fld>
            <a:endParaRPr lang="en-US"/>
          </a:p>
        </p:txBody>
      </p:sp>
      <p:sp>
        <p:nvSpPr>
          <p:cNvPr id="4" name="Content Placeholder 3"/>
          <p:cNvSpPr>
            <a:spLocks noGrp="1"/>
          </p:cNvSpPr>
          <p:nvPr>
            <p:ph sz="half" idx="2"/>
          </p:nvPr>
        </p:nvSpPr>
        <p:spPr>
          <a:xfrm>
            <a:off x="458788" y="1484823"/>
            <a:ext cx="4110624" cy="1055433"/>
          </a:xfrm>
        </p:spPr>
        <p:txBody>
          <a:bodyPr/>
          <a:lstStyle/>
          <a:p>
            <a:r>
              <a:rPr lang="en-US" sz="3600" dirty="0" smtClean="0"/>
              <a:t>What happens if we</a:t>
            </a:r>
          </a:p>
          <a:p>
            <a:r>
              <a:rPr lang="en-US" sz="3600" dirty="0" smtClean="0"/>
              <a:t>fail?</a:t>
            </a:r>
            <a:endParaRPr lang="en-US" sz="3600" dirty="0"/>
          </a:p>
        </p:txBody>
      </p:sp>
      <p:sp>
        <p:nvSpPr>
          <p:cNvPr id="5" name="Content Placeholder 4"/>
          <p:cNvSpPr>
            <a:spLocks noGrp="1"/>
          </p:cNvSpPr>
          <p:nvPr>
            <p:ph sz="half" idx="13"/>
          </p:nvPr>
        </p:nvSpPr>
        <p:spPr>
          <a:xfrm>
            <a:off x="4792197" y="2636895"/>
            <a:ext cx="4060746" cy="745511"/>
          </a:xfrm>
        </p:spPr>
        <p:txBody>
          <a:bodyPr/>
          <a:lstStyle/>
          <a:p>
            <a:r>
              <a:rPr lang="en-US" sz="3600" dirty="0" smtClean="0"/>
              <a:t>You tell me!</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7" name="Content Placeholder 3"/>
          <p:cNvSpPr txBox="1">
            <a:spLocks/>
          </p:cNvSpPr>
          <p:nvPr/>
        </p:nvSpPr>
        <p:spPr>
          <a:xfrm>
            <a:off x="459335" y="3611444"/>
            <a:ext cx="4110624" cy="1055433"/>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Do we catch an</a:t>
            </a:r>
          </a:p>
          <a:p>
            <a:r>
              <a:rPr lang="en-US" sz="3600" dirty="0" smtClean="0"/>
              <a:t>exception?</a:t>
            </a:r>
            <a:endParaRPr lang="en-US" sz="3600" dirty="0"/>
          </a:p>
        </p:txBody>
      </p:sp>
      <p:sp>
        <p:nvSpPr>
          <p:cNvPr id="8" name="Content Placeholder 4"/>
          <p:cNvSpPr txBox="1">
            <a:spLocks/>
          </p:cNvSpPr>
          <p:nvPr/>
        </p:nvSpPr>
        <p:spPr>
          <a:xfrm>
            <a:off x="4806548" y="4694486"/>
            <a:ext cx="4060746" cy="745511"/>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We </a:t>
            </a:r>
            <a:r>
              <a:rPr lang="en-US" sz="3600" i="1" dirty="0" smtClean="0"/>
              <a:t>intercept</a:t>
            </a:r>
            <a:r>
              <a:rPr lang="en-US" sz="3600" dirty="0" smtClean="0"/>
              <a:t> it.</a:t>
            </a:r>
            <a:endParaRPr lang="en-US" sz="3600" i="1" dirty="0"/>
          </a:p>
        </p:txBody>
      </p:sp>
    </p:spTree>
    <p:extLst>
      <p:ext uri="{BB962C8B-B14F-4D97-AF65-F5344CB8AC3E}">
        <p14:creationId xmlns:p14="http://schemas.microsoft.com/office/powerpoint/2010/main" val="29262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MinedReading</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28</a:t>
            </a:fld>
            <a:endParaRPr lang="en-US"/>
          </a:p>
        </p:txBody>
      </p:sp>
      <p:sp>
        <p:nvSpPr>
          <p:cNvPr id="4" name="Content Placeholder 3"/>
          <p:cNvSpPr>
            <a:spLocks noGrp="1"/>
          </p:cNvSpPr>
          <p:nvPr>
            <p:ph sz="half" idx="2"/>
          </p:nvPr>
        </p:nvSpPr>
        <p:spPr>
          <a:xfrm>
            <a:off x="458788" y="2078470"/>
            <a:ext cx="4110624" cy="1055433"/>
          </a:xfrm>
        </p:spPr>
        <p:txBody>
          <a:bodyPr/>
          <a:lstStyle/>
          <a:p>
            <a:r>
              <a:rPr lang="en-US" sz="3600" dirty="0" err="1" smtClean="0"/>
              <a:t>Sprechen</a:t>
            </a:r>
            <a:r>
              <a:rPr lang="en-US" sz="3600" dirty="0" smtClean="0"/>
              <a:t> </a:t>
            </a:r>
            <a:r>
              <a:rPr lang="en-US" sz="3600" dirty="0" err="1" smtClean="0"/>
              <a:t>Sie</a:t>
            </a:r>
            <a:endParaRPr lang="en-US" sz="3600" dirty="0"/>
          </a:p>
          <a:p>
            <a:r>
              <a:rPr lang="en-US" sz="3600" dirty="0" smtClean="0"/>
              <a:t>Deutsch?</a:t>
            </a:r>
            <a:endParaRPr lang="en-US" sz="3600" dirty="0"/>
          </a:p>
        </p:txBody>
      </p:sp>
      <p:sp>
        <p:nvSpPr>
          <p:cNvPr id="5" name="Content Placeholder 4"/>
          <p:cNvSpPr>
            <a:spLocks noGrp="1"/>
          </p:cNvSpPr>
          <p:nvPr>
            <p:ph sz="half" idx="13"/>
          </p:nvPr>
        </p:nvSpPr>
        <p:spPr>
          <a:xfrm>
            <a:off x="4792197" y="3603297"/>
            <a:ext cx="4060746" cy="745511"/>
          </a:xfrm>
        </p:spPr>
        <p:txBody>
          <a:bodyPr/>
          <a:lstStyle/>
          <a:p>
            <a:r>
              <a:rPr lang="en-US" sz="3600" dirty="0" err="1"/>
              <a:t>Wenn</a:t>
            </a:r>
            <a:r>
              <a:rPr lang="en-US" sz="3600" dirty="0"/>
              <a:t> </a:t>
            </a:r>
            <a:r>
              <a:rPr lang="en-US" sz="3600" dirty="0" err="1"/>
              <a:t>Sie</a:t>
            </a:r>
            <a:r>
              <a:rPr lang="en-US" sz="3600" dirty="0"/>
              <a:t> </a:t>
            </a:r>
            <a:r>
              <a:rPr lang="en-US" sz="3600" dirty="0" err="1"/>
              <a:t>möchten</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146627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29</a:t>
            </a:fld>
            <a:endParaRPr lang="en-US"/>
          </a:p>
        </p:txBody>
      </p:sp>
      <p:sp>
        <p:nvSpPr>
          <p:cNvPr id="3" name="Title 2"/>
          <p:cNvSpPr>
            <a:spLocks noGrp="1"/>
          </p:cNvSpPr>
          <p:nvPr>
            <p:ph type="title"/>
          </p:nvPr>
        </p:nvSpPr>
        <p:spPr>
          <a:xfrm>
            <a:off x="969546" y="2001832"/>
            <a:ext cx="7213671" cy="2167501"/>
          </a:xfrm>
        </p:spPr>
        <p:txBody>
          <a:bodyPr/>
          <a:lstStyle/>
          <a:p>
            <a:r>
              <a:rPr lang="en-US" dirty="0"/>
              <a:t/>
            </a:r>
            <a:br>
              <a:rPr lang="en-US" dirty="0"/>
            </a:br>
            <a:r>
              <a:rPr lang="en-US" dirty="0"/>
              <a:t>$ </a:t>
            </a:r>
            <a:r>
              <a:rPr lang="en-US" dirty="0" err="1"/>
              <a:t>git</a:t>
            </a:r>
            <a:r>
              <a:rPr lang="en-US" dirty="0"/>
              <a:t> checkout tags</a:t>
            </a:r>
            <a:r>
              <a:rPr lang="en-US" dirty="0" smtClean="0"/>
              <a:t>/</a:t>
            </a:r>
            <a:r>
              <a:rPr lang="en-US" dirty="0" err="1" smtClean="0"/>
              <a:t>MinedReading</a:t>
            </a:r>
            <a:endParaRPr lang="en-US" dirty="0"/>
          </a:p>
        </p:txBody>
      </p:sp>
    </p:spTree>
    <p:extLst>
      <p:ext uri="{BB962C8B-B14F-4D97-AF65-F5344CB8AC3E}">
        <p14:creationId xmlns:p14="http://schemas.microsoft.com/office/powerpoint/2010/main" val="23615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92983" y="1793080"/>
            <a:ext cx="450055" cy="469107"/>
          </a:xfrm>
          <a:prstGeom prst="rect">
            <a:avLst/>
          </a:prstGeom>
          <a:noFill/>
        </p:spPr>
        <p:txBody>
          <a:bodyPr wrap="square" lIns="0" tIns="0" rIns="0" bIns="0" rtlCol="0" anchor="t">
            <a:noAutofit/>
          </a:bodyPr>
          <a:lstStyle/>
          <a:p>
            <a:pPr>
              <a:lnSpc>
                <a:spcPts val="8000"/>
              </a:lnSpc>
            </a:pPr>
            <a:r>
              <a:rPr lang="en-US" sz="7500" smtClean="0">
                <a:solidFill>
                  <a:srgbClr val="88807A"/>
                </a:solidFill>
              </a:rPr>
              <a:t>“</a:t>
            </a:r>
            <a:endParaRPr lang="en-US" sz="7500">
              <a:solidFill>
                <a:srgbClr val="88807A"/>
              </a:solidFill>
            </a:endParaRPr>
          </a:p>
        </p:txBody>
      </p:sp>
      <p:sp>
        <p:nvSpPr>
          <p:cNvPr id="9" name="TextBox 8"/>
          <p:cNvSpPr txBox="1"/>
          <p:nvPr/>
        </p:nvSpPr>
        <p:spPr>
          <a:xfrm>
            <a:off x="4965083" y="3664880"/>
            <a:ext cx="426243" cy="469107"/>
          </a:xfrm>
          <a:prstGeom prst="rect">
            <a:avLst/>
          </a:prstGeom>
          <a:noFill/>
        </p:spPr>
        <p:txBody>
          <a:bodyPr wrap="square" lIns="0" tIns="0" rIns="0" bIns="0" rtlCol="0" anchor="t">
            <a:noAutofit/>
          </a:bodyPr>
          <a:lstStyle/>
          <a:p>
            <a:pPr>
              <a:lnSpc>
                <a:spcPts val="8000"/>
              </a:lnSpc>
            </a:pPr>
            <a:r>
              <a:rPr lang="en-US" sz="7500" dirty="0" smtClean="0">
                <a:solidFill>
                  <a:srgbClr val="88807A"/>
                </a:solidFill>
              </a:rPr>
              <a:t>”</a:t>
            </a:r>
            <a:endParaRPr lang="en-US" sz="7500" dirty="0">
              <a:solidFill>
                <a:srgbClr val="88807A"/>
              </a:solidFill>
            </a:endParaRPr>
          </a:p>
        </p:txBody>
      </p:sp>
      <p:sp>
        <p:nvSpPr>
          <p:cNvPr id="10" name="Footer Placeholder 9"/>
          <p:cNvSpPr>
            <a:spLocks noGrp="1"/>
          </p:cNvSpPr>
          <p:nvPr>
            <p:ph type="ftr" sz="quarter" idx="11"/>
          </p:nvPr>
        </p:nvSpPr>
        <p:spPr/>
        <p:txBody>
          <a:bodyPr/>
          <a:lstStyle/>
          <a:p>
            <a:r>
              <a:rPr lang="en-US" dirty="0" err="1"/>
              <a:t>λ</a:t>
            </a:r>
            <a:r>
              <a:rPr lang="en-US" dirty="0"/>
              <a:t> the </a:t>
            </a:r>
            <a:r>
              <a:rPr lang="en-US" dirty="0" err="1" smtClean="0"/>
              <a:t>eχtreme</a:t>
            </a:r>
            <a:r>
              <a:rPr lang="en-US" dirty="0" smtClean="0"/>
              <a:t>: </a:t>
            </a:r>
            <a:r>
              <a:rPr lang="en-US" sz="800" dirty="0"/>
              <a:t>test-driving a functional language</a:t>
            </a:r>
          </a:p>
          <a:p>
            <a:endParaRPr lang="en-US" dirty="0"/>
          </a:p>
        </p:txBody>
      </p:sp>
      <p:sp>
        <p:nvSpPr>
          <p:cNvPr id="4" name="Slide Number Placeholder 3"/>
          <p:cNvSpPr>
            <a:spLocks noGrp="1"/>
          </p:cNvSpPr>
          <p:nvPr>
            <p:ph type="sldNum" sz="quarter" idx="12"/>
          </p:nvPr>
        </p:nvSpPr>
        <p:spPr/>
        <p:txBody>
          <a:bodyPr/>
          <a:lstStyle/>
          <a:p>
            <a:fld id="{FF9D829F-A75C-4B39-B931-30605358DC04}" type="slidenum">
              <a:rPr lang="en-US" smtClean="0"/>
              <a:t>3</a:t>
            </a:fld>
            <a:endParaRPr lang="en-US"/>
          </a:p>
        </p:txBody>
      </p:sp>
      <p:sp>
        <p:nvSpPr>
          <p:cNvPr id="3" name="Content Placeholder 2"/>
          <p:cNvSpPr>
            <a:spLocks noGrp="1"/>
          </p:cNvSpPr>
          <p:nvPr>
            <p:ph type="body" sz="quarter" idx="13"/>
          </p:nvPr>
        </p:nvSpPr>
        <p:spPr>
          <a:xfrm>
            <a:off x="1463675" y="1822037"/>
            <a:ext cx="6640513" cy="2373026"/>
          </a:xfrm>
        </p:spPr>
        <p:txBody>
          <a:bodyPr/>
          <a:lstStyle/>
          <a:p>
            <a:pPr lvl="0"/>
            <a:r>
              <a:rPr lang="en-US" sz="3600" dirty="0"/>
              <a:t>Scala: you stare at your foot for 3 days without any sleep, you then </a:t>
            </a:r>
            <a:r>
              <a:rPr lang="en-US" sz="3600" dirty="0" err="1"/>
              <a:t>figrue</a:t>
            </a:r>
            <a:r>
              <a:rPr lang="en-US" sz="3600" dirty="0"/>
              <a:t> [sic] out how to shoot yourself in the foot with one line of code… recursively.</a:t>
            </a:r>
            <a:endParaRPr lang="en-US" sz="3600" dirty="0"/>
          </a:p>
        </p:txBody>
      </p:sp>
      <p:sp>
        <p:nvSpPr>
          <p:cNvPr id="2" name="TextBox 1"/>
          <p:cNvSpPr txBox="1"/>
          <p:nvPr/>
        </p:nvSpPr>
        <p:spPr>
          <a:xfrm>
            <a:off x="1427078" y="4360762"/>
            <a:ext cx="6930044" cy="914400"/>
          </a:xfrm>
          <a:prstGeom prst="rect">
            <a:avLst/>
          </a:prstGeom>
          <a:noFill/>
        </p:spPr>
        <p:txBody>
          <a:bodyPr wrap="none" lIns="0" tIns="0" rIns="0" bIns="0" rtlCol="0">
            <a:noAutofit/>
          </a:bodyPr>
          <a:lstStyle/>
          <a:p>
            <a:pPr algn="r">
              <a:lnSpc>
                <a:spcPts val="2000"/>
              </a:lnSpc>
              <a:spcAft>
                <a:spcPts val="600"/>
              </a:spcAft>
              <a:buClr>
                <a:schemeClr val="tx2"/>
              </a:buClr>
            </a:pPr>
            <a:r>
              <a:rPr lang="en-US" sz="1900" dirty="0" smtClean="0"/>
              <a:t>Comment from Roberto </a:t>
            </a:r>
            <a:r>
              <a:rPr lang="en-US" sz="1900" dirty="0" err="1"/>
              <a:t>Leibman</a:t>
            </a:r>
            <a:r>
              <a:rPr lang="en-US" sz="1900" dirty="0"/>
              <a:t> </a:t>
            </a:r>
            <a:r>
              <a:rPr lang="en-US" sz="1900" dirty="0" smtClean="0"/>
              <a:t>on </a:t>
            </a:r>
          </a:p>
          <a:p>
            <a:pPr algn="r">
              <a:lnSpc>
                <a:spcPts val="2000"/>
              </a:lnSpc>
              <a:spcAft>
                <a:spcPts val="600"/>
              </a:spcAft>
              <a:buClr>
                <a:schemeClr val="tx2"/>
              </a:buClr>
            </a:pPr>
            <a:r>
              <a:rPr lang="en-US" sz="1900" i="1" dirty="0" smtClean="0">
                <a:hlinkClick r:id="rId2"/>
              </a:rPr>
              <a:t>How </a:t>
            </a:r>
            <a:r>
              <a:rPr lang="en-US" sz="1900" i="1" dirty="0">
                <a:hlinkClick r:id="rId2"/>
              </a:rPr>
              <a:t>to Shoot Yourself in the Foot in Any Programming </a:t>
            </a:r>
            <a:r>
              <a:rPr lang="en-US" sz="1900" i="1" dirty="0" smtClean="0">
                <a:hlinkClick r:id="rId2"/>
              </a:rPr>
              <a:t>Language</a:t>
            </a:r>
            <a:endParaRPr lang="en-US" sz="1900" dirty="0"/>
          </a:p>
          <a:p>
            <a:pPr algn="r">
              <a:lnSpc>
                <a:spcPts val="2000"/>
              </a:lnSpc>
              <a:spcAft>
                <a:spcPts val="600"/>
              </a:spcAft>
              <a:buClr>
                <a:schemeClr val="tx2"/>
              </a:buClr>
            </a:pPr>
            <a:r>
              <a:rPr lang="en-US" sz="1900" dirty="0" smtClean="0"/>
              <a:t>by </a:t>
            </a:r>
            <a:r>
              <a:rPr lang="en-US" sz="1900" dirty="0"/>
              <a:t>Mike Walker</a:t>
            </a:r>
            <a:endParaRPr lang="en-US" sz="1900" dirty="0" smtClean="0"/>
          </a:p>
        </p:txBody>
      </p:sp>
    </p:spTree>
    <p:extLst>
      <p:ext uri="{BB962C8B-B14F-4D97-AF65-F5344CB8AC3E}">
        <p14:creationId xmlns:p14="http://schemas.microsoft.com/office/powerpoint/2010/main" val="173149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30</a:t>
            </a:fld>
            <a:endParaRPr lang="en-US"/>
          </a:p>
        </p:txBody>
      </p:sp>
      <p:sp>
        <p:nvSpPr>
          <p:cNvPr id="3" name="Title 2"/>
          <p:cNvSpPr>
            <a:spLocks noGrp="1"/>
          </p:cNvSpPr>
          <p:nvPr>
            <p:ph type="title"/>
          </p:nvPr>
        </p:nvSpPr>
        <p:spPr/>
        <p:txBody>
          <a:bodyPr/>
          <a:lstStyle/>
          <a:p>
            <a:r>
              <a:rPr lang="en-US" dirty="0" smtClean="0"/>
              <a:t>Etude</a:t>
            </a:r>
            <a:endParaRPr lang="en-US" dirty="0"/>
          </a:p>
        </p:txBody>
      </p:sp>
    </p:spTree>
    <p:extLst>
      <p:ext uri="{BB962C8B-B14F-4D97-AF65-F5344CB8AC3E}">
        <p14:creationId xmlns:p14="http://schemas.microsoft.com/office/powerpoint/2010/main" val="282549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31</a:t>
            </a:fld>
            <a:endParaRPr lang="en-US"/>
          </a:p>
        </p:txBody>
      </p:sp>
      <p:sp>
        <p:nvSpPr>
          <p:cNvPr id="3" name="Title 2"/>
          <p:cNvSpPr>
            <a:spLocks noGrp="1"/>
          </p:cNvSpPr>
          <p:nvPr>
            <p:ph type="title"/>
          </p:nvPr>
        </p:nvSpPr>
        <p:spPr>
          <a:xfrm>
            <a:off x="969546" y="2769358"/>
            <a:ext cx="7213671" cy="805414"/>
          </a:xfrm>
        </p:spPr>
        <p:txBody>
          <a:bodyPr/>
          <a:lstStyle/>
          <a:p>
            <a:r>
              <a:rPr lang="en-US" dirty="0" smtClean="0"/>
              <a:t>Recap</a:t>
            </a:r>
            <a:endParaRPr lang="en-US" dirty="0"/>
          </a:p>
        </p:txBody>
      </p:sp>
      <p:sp>
        <p:nvSpPr>
          <p:cNvPr id="5" name="TextBox 4"/>
          <p:cNvSpPr txBox="1"/>
          <p:nvPr/>
        </p:nvSpPr>
        <p:spPr>
          <a:xfrm>
            <a:off x="1104389" y="2195113"/>
            <a:ext cx="6819606" cy="2747341"/>
          </a:xfrm>
          <a:prstGeom prst="rect">
            <a:avLst/>
          </a:prstGeom>
          <a:noFill/>
        </p:spPr>
        <p:txBody>
          <a:bodyPr wrap="none" lIns="0" tIns="0" rIns="0" bIns="0" rtlCol="0">
            <a:noAutofit/>
          </a:bodyPr>
          <a:lstStyle/>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Stubbing a probe’s return value</a:t>
            </a:r>
          </a:p>
          <a:p>
            <a:pPr marL="457200" indent="-457200">
              <a:lnSpc>
                <a:spcPts val="2000"/>
              </a:lnSpc>
              <a:spcAft>
                <a:spcPts val="600"/>
              </a:spcAft>
              <a:buClr>
                <a:schemeClr val="tx2"/>
              </a:buClr>
              <a:buSzPct val="65000"/>
              <a:buFont typeface="Lucida Grande"/>
              <a:buChar char="Λ"/>
            </a:pPr>
            <a:endParaRPr lang="en-US" sz="2800" dirty="0" smtClean="0"/>
          </a:p>
          <a:p>
            <a:pPr marL="457200" indent="-457200">
              <a:lnSpc>
                <a:spcPts val="2000"/>
              </a:lnSpc>
              <a:spcAft>
                <a:spcPts val="600"/>
              </a:spcAft>
              <a:buClr>
                <a:schemeClr val="tx2"/>
              </a:buClr>
              <a:buSzPct val="65000"/>
              <a:buFont typeface="Lucida Grande"/>
              <a:buChar char="Λ"/>
            </a:pPr>
            <a:r>
              <a:rPr lang="en-US" sz="2800" dirty="0" smtClean="0"/>
              <a:t>Intercepting an expected exception</a:t>
            </a:r>
          </a:p>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Iterating over an optional value</a:t>
            </a:r>
            <a:endParaRPr lang="en-US" sz="2800" dirty="0" smtClean="0"/>
          </a:p>
        </p:txBody>
      </p:sp>
    </p:spTree>
    <p:extLst>
      <p:ext uri="{BB962C8B-B14F-4D97-AF65-F5344CB8AC3E}">
        <p14:creationId xmlns:p14="http://schemas.microsoft.com/office/powerpoint/2010/main" val="242731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139 -0.33897 " pathEditMode="relative" rAng="0" ptsTypes="AA">
                                      <p:cBhvr>
                                        <p:cTn id="6" dur="2000" fill="hold"/>
                                        <p:tgtEl>
                                          <p:spTgt spid="3"/>
                                        </p:tgtEl>
                                        <p:attrNameLst>
                                          <p:attrName>ppt_x</p:attrName>
                                          <p:attrName>ppt_y</p:attrName>
                                        </p:attrNameLst>
                                      </p:cBhvr>
                                      <p:rCtr x="69" y="-1696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&lt;Footer Content: Presentation Title, Partner Name, Other&gt;</a:t>
            </a:r>
            <a:endParaRPr lang="en-US"/>
          </a:p>
        </p:txBody>
      </p:sp>
      <p:sp>
        <p:nvSpPr>
          <p:cNvPr id="2" name="Slide Number Placeholder 1"/>
          <p:cNvSpPr>
            <a:spLocks noGrp="1"/>
          </p:cNvSpPr>
          <p:nvPr>
            <p:ph type="sldNum" sz="quarter" idx="12"/>
          </p:nvPr>
        </p:nvSpPr>
        <p:spPr/>
        <p:txBody>
          <a:bodyPr/>
          <a:lstStyle/>
          <a:p>
            <a:fld id="{FF9D829F-A75C-4B39-B931-30605358DC04}" type="slidenum">
              <a:rPr lang="en-US" smtClean="0"/>
              <a:t>32</a:t>
            </a:fld>
            <a:endParaRPr lang="en-US"/>
          </a:p>
        </p:txBody>
      </p:sp>
      <p:sp>
        <p:nvSpPr>
          <p:cNvPr id="3" name="Title 2"/>
          <p:cNvSpPr>
            <a:spLocks noGrp="1"/>
          </p:cNvSpPr>
          <p:nvPr>
            <p:ph type="title"/>
          </p:nvPr>
        </p:nvSpPr>
        <p:spPr/>
        <p:txBody>
          <a:bodyPr/>
          <a:lstStyle/>
          <a:p>
            <a:r>
              <a:rPr lang="en-US" dirty="0" smtClean="0"/>
              <a:t>Putting it out there</a:t>
            </a:r>
            <a:endParaRPr lang="en-US" dirty="0"/>
          </a:p>
        </p:txBody>
      </p:sp>
    </p:spTree>
    <p:extLst>
      <p:ext uri="{BB962C8B-B14F-4D97-AF65-F5344CB8AC3E}">
        <p14:creationId xmlns:p14="http://schemas.microsoft.com/office/powerpoint/2010/main" val="102880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Zed</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33</a:t>
            </a:fld>
            <a:endParaRPr lang="en-US"/>
          </a:p>
        </p:txBody>
      </p:sp>
      <p:sp>
        <p:nvSpPr>
          <p:cNvPr id="4" name="Content Placeholder 3"/>
          <p:cNvSpPr>
            <a:spLocks noGrp="1"/>
          </p:cNvSpPr>
          <p:nvPr>
            <p:ph sz="half" idx="2"/>
          </p:nvPr>
        </p:nvSpPr>
        <p:spPr>
          <a:xfrm>
            <a:off x="458788" y="2078470"/>
            <a:ext cx="4110624" cy="1511022"/>
          </a:xfrm>
        </p:spPr>
        <p:txBody>
          <a:bodyPr/>
          <a:lstStyle/>
          <a:p>
            <a:r>
              <a:rPr lang="en-US" sz="3600" dirty="0" smtClean="0"/>
              <a:t>May I share</a:t>
            </a:r>
          </a:p>
          <a:p>
            <a:r>
              <a:rPr lang="en-US" sz="3600" dirty="0" smtClean="0"/>
              <a:t>something with</a:t>
            </a:r>
          </a:p>
          <a:p>
            <a:r>
              <a:rPr lang="en-US" sz="3600" dirty="0" smtClean="0"/>
              <a:t>you?</a:t>
            </a:r>
            <a:endParaRPr lang="en-US" sz="3600" dirty="0"/>
          </a:p>
        </p:txBody>
      </p:sp>
      <p:sp>
        <p:nvSpPr>
          <p:cNvPr id="5" name="Content Placeholder 4"/>
          <p:cNvSpPr>
            <a:spLocks noGrp="1"/>
          </p:cNvSpPr>
          <p:nvPr>
            <p:ph sz="half" idx="13"/>
          </p:nvPr>
        </p:nvSpPr>
        <p:spPr>
          <a:xfrm>
            <a:off x="4792197" y="3603297"/>
            <a:ext cx="4060746" cy="745511"/>
          </a:xfrm>
        </p:spPr>
        <p:txBody>
          <a:bodyPr/>
          <a:lstStyle/>
          <a:p>
            <a:r>
              <a:rPr lang="en-US" sz="3600" dirty="0" smtClean="0"/>
              <a:t>Of course!</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7" name="Content Placeholder 3"/>
          <p:cNvSpPr txBox="1">
            <a:spLocks/>
          </p:cNvSpPr>
          <p:nvPr/>
        </p:nvSpPr>
        <p:spPr>
          <a:xfrm>
            <a:off x="473139" y="4605457"/>
            <a:ext cx="4110624" cy="1041090"/>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I would rather you</a:t>
            </a:r>
          </a:p>
          <a:p>
            <a:r>
              <a:rPr lang="en-US" sz="3600" dirty="0" smtClean="0"/>
              <a:t>put than post.</a:t>
            </a:r>
            <a:endParaRPr lang="en-US" sz="3600" dirty="0"/>
          </a:p>
        </p:txBody>
      </p:sp>
    </p:spTree>
    <p:extLst>
      <p:ext uri="{BB962C8B-B14F-4D97-AF65-F5344CB8AC3E}">
        <p14:creationId xmlns:p14="http://schemas.microsoft.com/office/powerpoint/2010/main" val="62766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Zed</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34</a:t>
            </a:fld>
            <a:endParaRPr lang="en-US"/>
          </a:p>
        </p:txBody>
      </p:sp>
      <p:sp>
        <p:nvSpPr>
          <p:cNvPr id="4" name="Content Placeholder 3"/>
          <p:cNvSpPr>
            <a:spLocks noGrp="1"/>
          </p:cNvSpPr>
          <p:nvPr>
            <p:ph sz="half" idx="2"/>
          </p:nvPr>
        </p:nvSpPr>
        <p:spPr>
          <a:xfrm>
            <a:off x="4793517" y="1609075"/>
            <a:ext cx="4110624" cy="1069238"/>
          </a:xfrm>
        </p:spPr>
        <p:txBody>
          <a:bodyPr/>
          <a:lstStyle/>
          <a:p>
            <a:r>
              <a:rPr lang="en-US" sz="3600" dirty="0"/>
              <a:t>What if I don’t have</a:t>
            </a:r>
          </a:p>
          <a:p>
            <a:r>
              <a:rPr lang="en-US" sz="3600" dirty="0"/>
              <a:t>a file </a:t>
            </a:r>
            <a:r>
              <a:rPr lang="en-US" sz="3600" dirty="0" smtClean="0"/>
              <a:t>lying around?</a:t>
            </a:r>
            <a:endParaRPr lang="en-US" sz="3600" dirty="0"/>
          </a:p>
        </p:txBody>
      </p:sp>
      <p:sp>
        <p:nvSpPr>
          <p:cNvPr id="5" name="Content Placeholder 4"/>
          <p:cNvSpPr>
            <a:spLocks noGrp="1"/>
          </p:cNvSpPr>
          <p:nvPr>
            <p:ph sz="half" idx="13"/>
          </p:nvPr>
        </p:nvSpPr>
        <p:spPr>
          <a:xfrm>
            <a:off x="512687" y="2871593"/>
            <a:ext cx="4060746" cy="1366769"/>
          </a:xfrm>
        </p:spPr>
        <p:txBody>
          <a:bodyPr/>
          <a:lstStyle/>
          <a:p>
            <a:r>
              <a:rPr lang="en-US" sz="3600" dirty="0" smtClean="0"/>
              <a:t>You can share</a:t>
            </a:r>
          </a:p>
          <a:p>
            <a:r>
              <a:rPr lang="en-US" sz="3600" dirty="0" smtClean="0"/>
              <a:t>anything you like</a:t>
            </a:r>
          </a:p>
          <a:p>
            <a:r>
              <a:rPr lang="en-US" sz="3600" dirty="0" smtClean="0"/>
              <a:t>over the web.</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8" name="Content Placeholder 3"/>
          <p:cNvSpPr txBox="1">
            <a:spLocks/>
          </p:cNvSpPr>
          <p:nvPr/>
        </p:nvSpPr>
        <p:spPr>
          <a:xfrm>
            <a:off x="4863088" y="4122255"/>
            <a:ext cx="4110624" cy="1855629"/>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But how will you</a:t>
            </a:r>
          </a:p>
          <a:p>
            <a:r>
              <a:rPr lang="en-US" sz="3600" dirty="0" smtClean="0"/>
              <a:t>know what it</a:t>
            </a:r>
          </a:p>
          <a:p>
            <a:r>
              <a:rPr lang="en-US" sz="3600" dirty="0" smtClean="0"/>
              <a:t>should look like on</a:t>
            </a:r>
          </a:p>
          <a:p>
            <a:r>
              <a:rPr lang="en-US" sz="3600" dirty="0" smtClean="0"/>
              <a:t>the other side?</a:t>
            </a:r>
            <a:endParaRPr lang="en-US" sz="3600" dirty="0"/>
          </a:p>
        </p:txBody>
      </p:sp>
    </p:spTree>
    <p:extLst>
      <p:ext uri="{BB962C8B-B14F-4D97-AF65-F5344CB8AC3E}">
        <p14:creationId xmlns:p14="http://schemas.microsoft.com/office/powerpoint/2010/main" val="78662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Zed</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35</a:t>
            </a:fld>
            <a:endParaRPr lang="en-US"/>
          </a:p>
        </p:txBody>
      </p:sp>
      <p:sp>
        <p:nvSpPr>
          <p:cNvPr id="4" name="Content Placeholder 3"/>
          <p:cNvSpPr>
            <a:spLocks noGrp="1"/>
          </p:cNvSpPr>
          <p:nvPr>
            <p:ph sz="half" idx="2"/>
          </p:nvPr>
        </p:nvSpPr>
        <p:spPr>
          <a:xfrm>
            <a:off x="4793517" y="2865398"/>
            <a:ext cx="4110624" cy="641260"/>
          </a:xfrm>
        </p:spPr>
        <p:txBody>
          <a:bodyPr/>
          <a:lstStyle/>
          <a:p>
            <a:r>
              <a:rPr lang="en-US" sz="3600" dirty="0" smtClean="0"/>
              <a:t>Who’s Zed?</a:t>
            </a:r>
            <a:endParaRPr lang="en-US" sz="3600" dirty="0"/>
          </a:p>
        </p:txBody>
      </p:sp>
      <p:sp>
        <p:nvSpPr>
          <p:cNvPr id="5" name="Content Placeholder 4"/>
          <p:cNvSpPr>
            <a:spLocks noGrp="1"/>
          </p:cNvSpPr>
          <p:nvPr>
            <p:ph sz="half" idx="13"/>
          </p:nvPr>
        </p:nvSpPr>
        <p:spPr>
          <a:xfrm>
            <a:off x="512687" y="1601466"/>
            <a:ext cx="4060746" cy="1104460"/>
          </a:xfrm>
        </p:spPr>
        <p:txBody>
          <a:bodyPr/>
          <a:lstStyle/>
          <a:p>
            <a:r>
              <a:rPr lang="en-US" sz="3600" dirty="0" smtClean="0"/>
              <a:t>Maybe Zed can</a:t>
            </a:r>
          </a:p>
          <a:p>
            <a:r>
              <a:rPr lang="en-US" sz="3600" dirty="0" smtClean="0"/>
              <a:t>help.</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8" name="Content Placeholder 3"/>
          <p:cNvSpPr txBox="1">
            <a:spLocks/>
          </p:cNvSpPr>
          <p:nvPr/>
        </p:nvSpPr>
        <p:spPr>
          <a:xfrm>
            <a:off x="459334" y="3804723"/>
            <a:ext cx="4110624" cy="820199"/>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err="1" smtClean="0"/>
              <a:t>Scalaz</a:t>
            </a:r>
            <a:r>
              <a:rPr lang="en-US" sz="3600" dirty="0" smtClean="0"/>
              <a:t>!</a:t>
            </a:r>
            <a:endParaRPr lang="en-US" sz="3600" dirty="0"/>
          </a:p>
        </p:txBody>
      </p:sp>
    </p:spTree>
    <p:extLst>
      <p:ext uri="{BB962C8B-B14F-4D97-AF65-F5344CB8AC3E}">
        <p14:creationId xmlns:p14="http://schemas.microsoft.com/office/powerpoint/2010/main" val="30238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36</a:t>
            </a:fld>
            <a:endParaRPr lang="en-US"/>
          </a:p>
        </p:txBody>
      </p:sp>
      <p:sp>
        <p:nvSpPr>
          <p:cNvPr id="3" name="Title 2"/>
          <p:cNvSpPr>
            <a:spLocks noGrp="1"/>
          </p:cNvSpPr>
          <p:nvPr>
            <p:ph type="title"/>
          </p:nvPr>
        </p:nvSpPr>
        <p:spPr>
          <a:xfrm>
            <a:off x="969546" y="2001832"/>
            <a:ext cx="7213671" cy="2167501"/>
          </a:xfrm>
        </p:spPr>
        <p:txBody>
          <a:bodyPr/>
          <a:lstStyle/>
          <a:p>
            <a:r>
              <a:rPr lang="en-US" dirty="0"/>
              <a:t/>
            </a:r>
            <a:br>
              <a:rPr lang="en-US" dirty="0"/>
            </a:br>
            <a:r>
              <a:rPr lang="en-US" dirty="0"/>
              <a:t>$ </a:t>
            </a:r>
            <a:r>
              <a:rPr lang="en-US" dirty="0" err="1"/>
              <a:t>git</a:t>
            </a:r>
            <a:r>
              <a:rPr lang="en-US" dirty="0"/>
              <a:t> checkout tags</a:t>
            </a:r>
            <a:r>
              <a:rPr lang="en-US" dirty="0" smtClean="0"/>
              <a:t>/Zed</a:t>
            </a:r>
            <a:endParaRPr lang="en-US" dirty="0"/>
          </a:p>
        </p:txBody>
      </p:sp>
    </p:spTree>
    <p:extLst>
      <p:ext uri="{BB962C8B-B14F-4D97-AF65-F5344CB8AC3E}">
        <p14:creationId xmlns:p14="http://schemas.microsoft.com/office/powerpoint/2010/main" val="100140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37</a:t>
            </a:fld>
            <a:endParaRPr lang="en-US"/>
          </a:p>
        </p:txBody>
      </p:sp>
      <p:sp>
        <p:nvSpPr>
          <p:cNvPr id="3" name="Title 2"/>
          <p:cNvSpPr>
            <a:spLocks noGrp="1"/>
          </p:cNvSpPr>
          <p:nvPr>
            <p:ph type="title"/>
          </p:nvPr>
        </p:nvSpPr>
        <p:spPr/>
        <p:txBody>
          <a:bodyPr/>
          <a:lstStyle/>
          <a:p>
            <a:r>
              <a:rPr lang="en-US" dirty="0" smtClean="0"/>
              <a:t>Interlude</a:t>
            </a:r>
            <a:endParaRPr lang="en-US" dirty="0"/>
          </a:p>
        </p:txBody>
      </p:sp>
    </p:spTree>
    <p:extLst>
      <p:ext uri="{BB962C8B-B14F-4D97-AF65-F5344CB8AC3E}">
        <p14:creationId xmlns:p14="http://schemas.microsoft.com/office/powerpoint/2010/main" val="33271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Zed</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38</a:t>
            </a:fld>
            <a:endParaRPr lang="en-US"/>
          </a:p>
        </p:txBody>
      </p:sp>
      <p:sp>
        <p:nvSpPr>
          <p:cNvPr id="4" name="Content Placeholder 3"/>
          <p:cNvSpPr>
            <a:spLocks noGrp="1"/>
          </p:cNvSpPr>
          <p:nvPr>
            <p:ph sz="half" idx="2"/>
          </p:nvPr>
        </p:nvSpPr>
        <p:spPr>
          <a:xfrm>
            <a:off x="4638436" y="2313169"/>
            <a:ext cx="4251900" cy="641260"/>
          </a:xfrm>
        </p:spPr>
        <p:txBody>
          <a:bodyPr/>
          <a:lstStyle/>
          <a:p>
            <a:r>
              <a:rPr lang="en-US" sz="3600" dirty="0" smtClean="0"/>
              <a:t>Of course!</a:t>
            </a:r>
            <a:endParaRPr lang="en-US" sz="3600" dirty="0"/>
          </a:p>
        </p:txBody>
      </p:sp>
      <p:sp>
        <p:nvSpPr>
          <p:cNvPr id="5" name="Content Placeholder 4"/>
          <p:cNvSpPr>
            <a:spLocks noGrp="1"/>
          </p:cNvSpPr>
          <p:nvPr>
            <p:ph sz="half" idx="13"/>
          </p:nvPr>
        </p:nvSpPr>
        <p:spPr>
          <a:xfrm>
            <a:off x="540296" y="1491020"/>
            <a:ext cx="3918676" cy="1104460"/>
          </a:xfrm>
        </p:spPr>
        <p:txBody>
          <a:bodyPr/>
          <a:lstStyle/>
          <a:p>
            <a:r>
              <a:rPr lang="en-US" sz="3600" dirty="0" smtClean="0"/>
              <a:t>Does Zed use</a:t>
            </a:r>
          </a:p>
          <a:p>
            <a:r>
              <a:rPr lang="en-US" sz="3600" dirty="0" smtClean="0"/>
              <a:t>Monads?</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10" name="Content Placeholder 4"/>
          <p:cNvSpPr txBox="1">
            <a:spLocks/>
          </p:cNvSpPr>
          <p:nvPr/>
        </p:nvSpPr>
        <p:spPr>
          <a:xfrm>
            <a:off x="554648" y="3341525"/>
            <a:ext cx="3904325" cy="1462872"/>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Where’s a good</a:t>
            </a:r>
          </a:p>
          <a:p>
            <a:r>
              <a:rPr lang="en-US" sz="3600" dirty="0" smtClean="0"/>
              <a:t>definition of what</a:t>
            </a:r>
          </a:p>
          <a:p>
            <a:r>
              <a:rPr lang="en-US" sz="3600" dirty="0" smtClean="0"/>
              <a:t>a Monad is?</a:t>
            </a:r>
            <a:endParaRPr lang="en-US" sz="3600" i="1" dirty="0"/>
          </a:p>
        </p:txBody>
      </p:sp>
      <p:sp>
        <p:nvSpPr>
          <p:cNvPr id="11" name="Content Placeholder 3"/>
          <p:cNvSpPr txBox="1">
            <a:spLocks/>
          </p:cNvSpPr>
          <p:nvPr/>
        </p:nvSpPr>
        <p:spPr>
          <a:xfrm>
            <a:off x="4638436" y="4508818"/>
            <a:ext cx="4321471" cy="1054894"/>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Anywhere but</a:t>
            </a:r>
          </a:p>
          <a:p>
            <a:r>
              <a:rPr lang="en-US" sz="3600" dirty="0">
                <a:hlinkClick r:id="rId2"/>
              </a:rPr>
              <a:t>u</a:t>
            </a:r>
            <a:r>
              <a:rPr lang="en-US" sz="3600" dirty="0" smtClean="0">
                <a:hlinkClick r:id="rId2"/>
              </a:rPr>
              <a:t>rbandictionary.com</a:t>
            </a:r>
            <a:endParaRPr lang="en-US" sz="3600" dirty="0"/>
          </a:p>
        </p:txBody>
      </p:sp>
    </p:spTree>
    <p:extLst>
      <p:ext uri="{BB962C8B-B14F-4D97-AF65-F5344CB8AC3E}">
        <p14:creationId xmlns:p14="http://schemas.microsoft.com/office/powerpoint/2010/main" val="81857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Zed</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39</a:t>
            </a:fld>
            <a:endParaRPr lang="en-US"/>
          </a:p>
        </p:txBody>
      </p:sp>
      <p:sp>
        <p:nvSpPr>
          <p:cNvPr id="5" name="Content Placeholder 4"/>
          <p:cNvSpPr>
            <a:spLocks noGrp="1"/>
          </p:cNvSpPr>
          <p:nvPr>
            <p:ph sz="half" idx="13"/>
          </p:nvPr>
        </p:nvSpPr>
        <p:spPr>
          <a:xfrm>
            <a:off x="540296" y="1491020"/>
            <a:ext cx="8170576" cy="1214906"/>
          </a:xfrm>
        </p:spPr>
        <p:txBody>
          <a:bodyPr/>
          <a:lstStyle/>
          <a:p>
            <a:r>
              <a:rPr lang="en-US" sz="3600" dirty="0" smtClean="0"/>
              <a:t>This one is pretty good:</a:t>
            </a:r>
          </a:p>
          <a:p>
            <a:r>
              <a:rPr lang="en-US" sz="3600" i="1" dirty="0" smtClean="0">
                <a:hlinkClick r:id="rId2"/>
              </a:rPr>
              <a:t>You Could </a:t>
            </a:r>
            <a:r>
              <a:rPr lang="en-US" sz="3600" i="1" dirty="0">
                <a:hlinkClick r:id="rId2"/>
              </a:rPr>
              <a:t>H</a:t>
            </a:r>
            <a:r>
              <a:rPr lang="en-US" sz="3600" i="1" dirty="0" smtClean="0">
                <a:hlinkClick r:id="rId2"/>
              </a:rPr>
              <a:t>ave </a:t>
            </a:r>
            <a:r>
              <a:rPr lang="en-US" sz="3600" i="1" dirty="0">
                <a:hlinkClick r:id="rId2"/>
              </a:rPr>
              <a:t>I</a:t>
            </a:r>
            <a:r>
              <a:rPr lang="en-US" sz="3600" i="1" dirty="0" smtClean="0">
                <a:hlinkClick r:id="rId2"/>
              </a:rPr>
              <a:t>nvented Monads!</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12" name="Content Placeholder 4"/>
          <p:cNvSpPr>
            <a:spLocks noGrp="1"/>
          </p:cNvSpPr>
          <p:nvPr>
            <p:ph sz="half" idx="13"/>
          </p:nvPr>
        </p:nvSpPr>
        <p:spPr>
          <a:xfrm>
            <a:off x="540842" y="2982577"/>
            <a:ext cx="8170576" cy="1214906"/>
          </a:xfrm>
        </p:spPr>
        <p:txBody>
          <a:bodyPr/>
          <a:lstStyle/>
          <a:p>
            <a:r>
              <a:rPr lang="en-US" sz="3600" dirty="0" smtClean="0"/>
              <a:t>The original is still the best:</a:t>
            </a:r>
          </a:p>
          <a:p>
            <a:r>
              <a:rPr lang="en-US" sz="3600" i="1" dirty="0">
                <a:hlinkClick r:id="rId3"/>
              </a:rPr>
              <a:t>Monads for functional programming</a:t>
            </a:r>
            <a:endParaRPr lang="en-US" sz="3600" i="1" dirty="0"/>
          </a:p>
        </p:txBody>
      </p:sp>
      <p:sp>
        <p:nvSpPr>
          <p:cNvPr id="13" name="Content Placeholder 4"/>
          <p:cNvSpPr>
            <a:spLocks noGrp="1"/>
          </p:cNvSpPr>
          <p:nvPr>
            <p:ph sz="half" idx="13"/>
          </p:nvPr>
        </p:nvSpPr>
        <p:spPr>
          <a:xfrm>
            <a:off x="527584" y="4474133"/>
            <a:ext cx="8170576" cy="1214906"/>
          </a:xfrm>
        </p:spPr>
        <p:txBody>
          <a:bodyPr/>
          <a:lstStyle/>
          <a:p>
            <a:r>
              <a:rPr lang="en-US" sz="3600" dirty="0" smtClean="0"/>
              <a:t>For today, we can look at them as a way</a:t>
            </a:r>
          </a:p>
          <a:p>
            <a:r>
              <a:rPr lang="en-US" sz="3600" dirty="0" smtClean="0"/>
              <a:t>of chaining operations.</a:t>
            </a:r>
            <a:endParaRPr lang="en-US" sz="3600" i="1" dirty="0"/>
          </a:p>
        </p:txBody>
      </p:sp>
    </p:spTree>
    <p:extLst>
      <p:ext uri="{BB962C8B-B14F-4D97-AF65-F5344CB8AC3E}">
        <p14:creationId xmlns:p14="http://schemas.microsoft.com/office/powerpoint/2010/main" val="175274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4" name="Slide Number Placeholder 3"/>
          <p:cNvSpPr>
            <a:spLocks noGrp="1"/>
          </p:cNvSpPr>
          <p:nvPr>
            <p:ph type="sldNum" sz="quarter" idx="12"/>
          </p:nvPr>
        </p:nvSpPr>
        <p:spPr/>
        <p:txBody>
          <a:bodyPr/>
          <a:lstStyle/>
          <a:p>
            <a:fld id="{FF9D829F-A75C-4B39-B931-30605358DC04}" type="slidenum">
              <a:rPr lang="en-US" smtClean="0"/>
              <a:t>4</a:t>
            </a:fld>
            <a:endParaRPr lang="en-US"/>
          </a:p>
        </p:txBody>
      </p:sp>
      <p:sp>
        <p:nvSpPr>
          <p:cNvPr id="2" name="Content Placeholder 1"/>
          <p:cNvSpPr>
            <a:spLocks noGrp="1"/>
          </p:cNvSpPr>
          <p:nvPr>
            <p:ph idx="1"/>
          </p:nvPr>
        </p:nvSpPr>
        <p:spPr/>
        <p:txBody>
          <a:bodyPr/>
          <a:lstStyle/>
          <a:p>
            <a:r>
              <a:rPr lang="en-US" dirty="0" smtClean="0">
                <a:solidFill>
                  <a:srgbClr val="EF3E33"/>
                </a:solidFill>
              </a:rPr>
              <a:t>Agenda</a:t>
            </a:r>
          </a:p>
          <a:p>
            <a:pPr marL="342900" lvl="1" indent="-342900">
              <a:buClr>
                <a:srgbClr val="008D96"/>
              </a:buClr>
              <a:buSzPct val="65000"/>
              <a:buFont typeface="Lucida Grande"/>
              <a:buChar char="Λ"/>
            </a:pPr>
            <a:r>
              <a:rPr lang="en-US" dirty="0" smtClean="0"/>
              <a:t>Tools of the Trade</a:t>
            </a:r>
          </a:p>
          <a:p>
            <a:pPr marL="342900" lvl="1" indent="-342900">
              <a:buClr>
                <a:srgbClr val="008D96"/>
              </a:buClr>
              <a:buSzPct val="65000"/>
              <a:buFont typeface="Lucida Grande"/>
              <a:buChar char="Λ"/>
            </a:pPr>
            <a:r>
              <a:rPr lang="en-US" dirty="0" smtClean="0"/>
              <a:t>First test</a:t>
            </a:r>
          </a:p>
          <a:p>
            <a:pPr marL="342900" lvl="1" indent="-342900">
              <a:buClr>
                <a:srgbClr val="008D96"/>
              </a:buClr>
              <a:buSzPct val="65000"/>
              <a:buFont typeface="Lucida Grande"/>
              <a:buChar char="Λ"/>
            </a:pPr>
            <a:r>
              <a:rPr lang="en-US" dirty="0" smtClean="0"/>
              <a:t>A synchronicity</a:t>
            </a:r>
          </a:p>
          <a:p>
            <a:pPr marL="342900" lvl="1" indent="-342900">
              <a:buClr>
                <a:srgbClr val="008D96"/>
              </a:buClr>
              <a:buSzPct val="65000"/>
              <a:buFont typeface="Lucida Grande"/>
              <a:buChar char="Λ"/>
            </a:pPr>
            <a:r>
              <a:rPr lang="en-US" dirty="0" smtClean="0"/>
              <a:t>Network independence</a:t>
            </a:r>
          </a:p>
          <a:p>
            <a:pPr marL="342900" lvl="1" indent="-342900">
              <a:buClr>
                <a:srgbClr val="008D96"/>
              </a:buClr>
              <a:buSzPct val="65000"/>
              <a:buFont typeface="Lucida Grande"/>
              <a:buChar char="Λ"/>
            </a:pPr>
            <a:r>
              <a:rPr lang="en-US" dirty="0" smtClean="0"/>
              <a:t>More of the same</a:t>
            </a:r>
          </a:p>
          <a:p>
            <a:pPr marL="342900" lvl="1" indent="-342900">
              <a:buClr>
                <a:srgbClr val="008D96"/>
              </a:buClr>
              <a:buSzPct val="65000"/>
              <a:buFont typeface="Lucida Grande"/>
              <a:buChar char="Λ"/>
            </a:pPr>
            <a:r>
              <a:rPr lang="en-US" dirty="0" smtClean="0"/>
              <a:t>Changing Station</a:t>
            </a:r>
            <a:endParaRPr lang="en-US" dirty="0" smtClean="0"/>
          </a:p>
          <a:p>
            <a:pPr marL="342900" lvl="1" indent="-342900">
              <a:buClr>
                <a:srgbClr val="008D96"/>
              </a:buClr>
              <a:buSzPct val="65000"/>
              <a:buFont typeface="Lucida Grande"/>
              <a:buChar char="Λ"/>
            </a:pPr>
            <a:r>
              <a:rPr lang="en-US" dirty="0" smtClean="0"/>
              <a:t>And so on and so forth and so on….</a:t>
            </a:r>
          </a:p>
        </p:txBody>
      </p:sp>
    </p:spTree>
    <p:extLst>
      <p:ext uri="{BB962C8B-B14F-4D97-AF65-F5344CB8AC3E}">
        <p14:creationId xmlns:p14="http://schemas.microsoft.com/office/powerpoint/2010/main" val="218547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40</a:t>
            </a:fld>
            <a:endParaRPr lang="en-US"/>
          </a:p>
        </p:txBody>
      </p:sp>
      <p:sp>
        <p:nvSpPr>
          <p:cNvPr id="3" name="Title 2"/>
          <p:cNvSpPr>
            <a:spLocks noGrp="1"/>
          </p:cNvSpPr>
          <p:nvPr>
            <p:ph type="title"/>
          </p:nvPr>
        </p:nvSpPr>
        <p:spPr>
          <a:xfrm>
            <a:off x="969546" y="2769358"/>
            <a:ext cx="7213671" cy="805414"/>
          </a:xfrm>
        </p:spPr>
        <p:txBody>
          <a:bodyPr/>
          <a:lstStyle/>
          <a:p>
            <a:r>
              <a:rPr lang="en-US" dirty="0" smtClean="0"/>
              <a:t>Recap</a:t>
            </a:r>
            <a:endParaRPr lang="en-US" dirty="0"/>
          </a:p>
        </p:txBody>
      </p:sp>
      <p:sp>
        <p:nvSpPr>
          <p:cNvPr id="5" name="TextBox 4"/>
          <p:cNvSpPr txBox="1"/>
          <p:nvPr/>
        </p:nvSpPr>
        <p:spPr>
          <a:xfrm>
            <a:off x="1104389" y="2195113"/>
            <a:ext cx="6819606" cy="2747341"/>
          </a:xfrm>
          <a:prstGeom prst="rect">
            <a:avLst/>
          </a:prstGeom>
          <a:noFill/>
        </p:spPr>
        <p:txBody>
          <a:bodyPr wrap="none" lIns="0" tIns="0" rIns="0" bIns="0" rtlCol="0">
            <a:noAutofit/>
          </a:bodyPr>
          <a:lstStyle/>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Implicit transformation from a File to an</a:t>
            </a:r>
          </a:p>
          <a:p>
            <a:pPr>
              <a:lnSpc>
                <a:spcPts val="2000"/>
              </a:lnSpc>
              <a:spcAft>
                <a:spcPts val="600"/>
              </a:spcAft>
              <a:buClr>
                <a:schemeClr val="tx2"/>
              </a:buClr>
              <a:buSzPct val="65000"/>
            </a:pPr>
            <a:r>
              <a:rPr lang="en-US" sz="2800" dirty="0" smtClean="0"/>
              <a:t> </a:t>
            </a:r>
          </a:p>
          <a:p>
            <a:pPr>
              <a:lnSpc>
                <a:spcPts val="2000"/>
              </a:lnSpc>
              <a:spcAft>
                <a:spcPts val="600"/>
              </a:spcAft>
              <a:buClr>
                <a:schemeClr val="tx2"/>
              </a:buClr>
              <a:buSzPct val="65000"/>
            </a:pPr>
            <a:r>
              <a:rPr lang="en-US" sz="2800" dirty="0"/>
              <a:t> </a:t>
            </a:r>
            <a:r>
              <a:rPr lang="en-US" sz="2800" dirty="0" smtClean="0"/>
              <a:t>     abstract representation of its contents</a:t>
            </a:r>
          </a:p>
        </p:txBody>
      </p:sp>
    </p:spTree>
    <p:extLst>
      <p:ext uri="{BB962C8B-B14F-4D97-AF65-F5344CB8AC3E}">
        <p14:creationId xmlns:p14="http://schemas.microsoft.com/office/powerpoint/2010/main" val="120515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139 -0.33897 " pathEditMode="relative" rAng="0" ptsTypes="AA">
                                      <p:cBhvr>
                                        <p:cTn id="6" dur="2000" fill="hold"/>
                                        <p:tgtEl>
                                          <p:spTgt spid="3"/>
                                        </p:tgtEl>
                                        <p:attrNameLst>
                                          <p:attrName>ppt_x</p:attrName>
                                          <p:attrName>ppt_y</p:attrName>
                                        </p:attrNameLst>
                                      </p:cBhvr>
                                      <p:rCtr x="69" y="-1696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41</a:t>
            </a:fld>
            <a:endParaRPr lang="en-US"/>
          </a:p>
        </p:txBody>
      </p:sp>
      <p:sp>
        <p:nvSpPr>
          <p:cNvPr id="3" name="Title 2"/>
          <p:cNvSpPr>
            <a:spLocks noGrp="1"/>
          </p:cNvSpPr>
          <p:nvPr>
            <p:ph type="title"/>
          </p:nvPr>
        </p:nvSpPr>
        <p:spPr>
          <a:xfrm>
            <a:off x="762474" y="2106681"/>
            <a:ext cx="1708597" cy="2131679"/>
          </a:xfrm>
        </p:spPr>
        <p:txBody>
          <a:bodyPr/>
          <a:lstStyle/>
          <a:p>
            <a:r>
              <a:rPr lang="en-US" dirty="0" smtClean="0"/>
              <a:t>Birds of a feather</a:t>
            </a:r>
            <a:endParaRPr lang="en-US" dirty="0"/>
          </a:p>
        </p:txBody>
      </p:sp>
      <p:pic>
        <p:nvPicPr>
          <p:cNvPr id="5" name="Picture 4" descr="canaries_on_wir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266" y="1212290"/>
            <a:ext cx="5859047" cy="4083578"/>
          </a:xfrm>
          <a:prstGeom prst="rect">
            <a:avLst/>
          </a:prstGeom>
        </p:spPr>
      </p:pic>
    </p:spTree>
    <p:extLst>
      <p:ext uri="{BB962C8B-B14F-4D97-AF65-F5344CB8AC3E}">
        <p14:creationId xmlns:p14="http://schemas.microsoft.com/office/powerpoint/2010/main" val="76915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452 -0.34498 " pathEditMode="relative" rAng="0" ptsTypes="AA">
                                      <p:cBhvr>
                                        <p:cTn id="6" dur="2000" fill="hold"/>
                                        <p:tgtEl>
                                          <p:spTgt spid="3"/>
                                        </p:tgtEl>
                                        <p:attrNameLst>
                                          <p:attrName>ppt_x</p:attrName>
                                          <p:attrName>ppt_y</p:attrName>
                                        </p:attrNameLst>
                                      </p:cBhvr>
                                      <p:rCtr x="226" y="-172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Bof</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42</a:t>
            </a:fld>
            <a:endParaRPr lang="en-US"/>
          </a:p>
        </p:txBody>
      </p:sp>
      <p:sp>
        <p:nvSpPr>
          <p:cNvPr id="4" name="Content Placeholder 3"/>
          <p:cNvSpPr>
            <a:spLocks noGrp="1"/>
          </p:cNvSpPr>
          <p:nvPr>
            <p:ph sz="half" idx="2"/>
          </p:nvPr>
        </p:nvSpPr>
        <p:spPr>
          <a:xfrm>
            <a:off x="4707460" y="4011274"/>
            <a:ext cx="4113852" cy="1179684"/>
          </a:xfrm>
        </p:spPr>
        <p:txBody>
          <a:bodyPr/>
          <a:lstStyle/>
          <a:p>
            <a:r>
              <a:rPr lang="en-US" sz="3600" dirty="0" smtClean="0"/>
              <a:t>We just need a little</a:t>
            </a:r>
          </a:p>
          <a:p>
            <a:r>
              <a:rPr lang="en-US" sz="3600" dirty="0" smtClean="0"/>
              <a:t>coordination.</a:t>
            </a:r>
            <a:endParaRPr lang="en-US" sz="3600" dirty="0"/>
          </a:p>
        </p:txBody>
      </p:sp>
      <p:sp>
        <p:nvSpPr>
          <p:cNvPr id="5" name="Content Placeholder 4"/>
          <p:cNvSpPr>
            <a:spLocks noGrp="1"/>
          </p:cNvSpPr>
          <p:nvPr>
            <p:ph sz="half" idx="13"/>
          </p:nvPr>
        </p:nvSpPr>
        <p:spPr>
          <a:xfrm>
            <a:off x="540296" y="1491019"/>
            <a:ext cx="3918676" cy="2443615"/>
          </a:xfrm>
        </p:spPr>
        <p:txBody>
          <a:bodyPr/>
          <a:lstStyle/>
          <a:p>
            <a:r>
              <a:rPr lang="en-US" sz="3600" dirty="0" smtClean="0"/>
              <a:t>What if I want to</a:t>
            </a:r>
          </a:p>
          <a:p>
            <a:r>
              <a:rPr lang="en-US" sz="3600" dirty="0" smtClean="0"/>
              <a:t>share all my</a:t>
            </a:r>
          </a:p>
          <a:p>
            <a:r>
              <a:rPr lang="en-US" sz="3600" dirty="0" smtClean="0"/>
              <a:t>pictures of</a:t>
            </a:r>
          </a:p>
          <a:p>
            <a:r>
              <a:rPr lang="en-US" sz="3600" dirty="0" smtClean="0"/>
              <a:t>canaries with</a:t>
            </a:r>
          </a:p>
          <a:p>
            <a:r>
              <a:rPr lang="en-US" sz="3600" dirty="0" smtClean="0"/>
              <a:t>friends at once?</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38253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Bof</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43</a:t>
            </a:fld>
            <a:endParaRPr lang="en-US"/>
          </a:p>
        </p:txBody>
      </p:sp>
      <p:sp>
        <p:nvSpPr>
          <p:cNvPr id="4" name="Content Placeholder 3"/>
          <p:cNvSpPr>
            <a:spLocks noGrp="1"/>
          </p:cNvSpPr>
          <p:nvPr>
            <p:ph sz="half" idx="2"/>
          </p:nvPr>
        </p:nvSpPr>
        <p:spPr>
          <a:xfrm>
            <a:off x="4624631" y="3210541"/>
            <a:ext cx="4113852" cy="1511021"/>
          </a:xfrm>
        </p:spPr>
        <p:txBody>
          <a:bodyPr/>
          <a:lstStyle/>
          <a:p>
            <a:r>
              <a:rPr lang="en-US" sz="3600" dirty="0"/>
              <a:t>R</a:t>
            </a:r>
            <a:r>
              <a:rPr lang="en-US" sz="3600" dirty="0" smtClean="0"/>
              <a:t>ecursive</a:t>
            </a:r>
          </a:p>
          <a:p>
            <a:r>
              <a:rPr lang="en-US" sz="3600" dirty="0" smtClean="0"/>
              <a:t>traversal fits a tree</a:t>
            </a:r>
          </a:p>
          <a:p>
            <a:r>
              <a:rPr lang="en-US" sz="3600" dirty="0" smtClean="0"/>
              <a:t>like a glove.</a:t>
            </a:r>
            <a:endParaRPr lang="en-US" sz="3600" dirty="0"/>
          </a:p>
        </p:txBody>
      </p:sp>
      <p:sp>
        <p:nvSpPr>
          <p:cNvPr id="5" name="Content Placeholder 4"/>
          <p:cNvSpPr>
            <a:spLocks noGrp="1"/>
          </p:cNvSpPr>
          <p:nvPr>
            <p:ph sz="half" idx="13"/>
          </p:nvPr>
        </p:nvSpPr>
        <p:spPr>
          <a:xfrm>
            <a:off x="540296" y="1491019"/>
            <a:ext cx="3918676" cy="1035431"/>
          </a:xfrm>
        </p:spPr>
        <p:txBody>
          <a:bodyPr/>
          <a:lstStyle/>
          <a:p>
            <a:r>
              <a:rPr lang="en-US" sz="3600" dirty="0" smtClean="0"/>
              <a:t>How about a little</a:t>
            </a:r>
          </a:p>
          <a:p>
            <a:r>
              <a:rPr lang="en-US" sz="3600" dirty="0" smtClean="0"/>
              <a:t>recursion?</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16233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44</a:t>
            </a:fld>
            <a:endParaRPr lang="en-US"/>
          </a:p>
        </p:txBody>
      </p:sp>
      <p:sp>
        <p:nvSpPr>
          <p:cNvPr id="3" name="Title 2"/>
          <p:cNvSpPr>
            <a:spLocks noGrp="1"/>
          </p:cNvSpPr>
          <p:nvPr>
            <p:ph type="title"/>
          </p:nvPr>
        </p:nvSpPr>
        <p:spPr>
          <a:xfrm>
            <a:off x="969546" y="2001832"/>
            <a:ext cx="7213671" cy="2167501"/>
          </a:xfrm>
        </p:spPr>
        <p:txBody>
          <a:bodyPr/>
          <a:lstStyle/>
          <a:p>
            <a:r>
              <a:rPr lang="en-US" dirty="0"/>
              <a:t/>
            </a:r>
            <a:br>
              <a:rPr lang="en-US" dirty="0"/>
            </a:br>
            <a:r>
              <a:rPr lang="en-US" dirty="0"/>
              <a:t>$ </a:t>
            </a:r>
            <a:r>
              <a:rPr lang="en-US" dirty="0" err="1"/>
              <a:t>git</a:t>
            </a:r>
            <a:r>
              <a:rPr lang="en-US" dirty="0"/>
              <a:t> checkout tags</a:t>
            </a:r>
            <a:r>
              <a:rPr lang="en-US" dirty="0" smtClean="0"/>
              <a:t>/</a:t>
            </a:r>
            <a:r>
              <a:rPr lang="en-US" dirty="0" err="1" smtClean="0"/>
              <a:t>Bof</a:t>
            </a:r>
            <a:endParaRPr lang="en-US" dirty="0"/>
          </a:p>
        </p:txBody>
      </p:sp>
    </p:spTree>
    <p:extLst>
      <p:ext uri="{BB962C8B-B14F-4D97-AF65-F5344CB8AC3E}">
        <p14:creationId xmlns:p14="http://schemas.microsoft.com/office/powerpoint/2010/main" val="2208096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45</a:t>
            </a:fld>
            <a:endParaRPr lang="en-US"/>
          </a:p>
        </p:txBody>
      </p:sp>
      <p:sp>
        <p:nvSpPr>
          <p:cNvPr id="3" name="Title 2"/>
          <p:cNvSpPr>
            <a:spLocks noGrp="1"/>
          </p:cNvSpPr>
          <p:nvPr>
            <p:ph type="title"/>
          </p:nvPr>
        </p:nvSpPr>
        <p:spPr/>
        <p:txBody>
          <a:bodyPr/>
          <a:lstStyle/>
          <a:p>
            <a:r>
              <a:rPr lang="en-US" dirty="0" smtClean="0"/>
              <a:t>Interlude</a:t>
            </a:r>
            <a:endParaRPr lang="en-US" dirty="0"/>
          </a:p>
        </p:txBody>
      </p:sp>
    </p:spTree>
    <p:extLst>
      <p:ext uri="{BB962C8B-B14F-4D97-AF65-F5344CB8AC3E}">
        <p14:creationId xmlns:p14="http://schemas.microsoft.com/office/powerpoint/2010/main" val="222764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CallCC</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46</a:t>
            </a:fld>
            <a:endParaRPr lang="en-US"/>
          </a:p>
        </p:txBody>
      </p:sp>
      <p:sp>
        <p:nvSpPr>
          <p:cNvPr id="4" name="Content Placeholder 3"/>
          <p:cNvSpPr>
            <a:spLocks noGrp="1"/>
          </p:cNvSpPr>
          <p:nvPr>
            <p:ph sz="half" idx="2"/>
          </p:nvPr>
        </p:nvSpPr>
        <p:spPr>
          <a:xfrm>
            <a:off x="4624631" y="4204555"/>
            <a:ext cx="4113852" cy="668871"/>
          </a:xfrm>
        </p:spPr>
        <p:txBody>
          <a:bodyPr/>
          <a:lstStyle/>
          <a:p>
            <a:r>
              <a:rPr lang="en-US" sz="3600" dirty="0" smtClean="0"/>
              <a:t>And on and on?</a:t>
            </a:r>
            <a:endParaRPr lang="en-US" sz="3600" dirty="0"/>
          </a:p>
        </p:txBody>
      </p:sp>
      <p:sp>
        <p:nvSpPr>
          <p:cNvPr id="5" name="Content Placeholder 4"/>
          <p:cNvSpPr>
            <a:spLocks noGrp="1"/>
          </p:cNvSpPr>
          <p:nvPr>
            <p:ph sz="half" idx="13"/>
          </p:nvPr>
        </p:nvSpPr>
        <p:spPr>
          <a:xfrm>
            <a:off x="540296" y="1670493"/>
            <a:ext cx="3918676" cy="1573855"/>
          </a:xfrm>
        </p:spPr>
        <p:txBody>
          <a:bodyPr/>
          <a:lstStyle/>
          <a:p>
            <a:r>
              <a:rPr lang="en-US" sz="3600" dirty="0" smtClean="0"/>
              <a:t>But what happens</a:t>
            </a:r>
          </a:p>
          <a:p>
            <a:r>
              <a:rPr lang="en-US" sz="3600" dirty="0" smtClean="0"/>
              <a:t>if the recursion</a:t>
            </a:r>
          </a:p>
          <a:p>
            <a:r>
              <a:rPr lang="en-US" sz="3600" dirty="0" smtClean="0"/>
              <a:t>goes on and on?</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227572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CallCC</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47</a:t>
            </a:fld>
            <a:endParaRPr lang="en-US"/>
          </a:p>
        </p:txBody>
      </p:sp>
      <p:sp>
        <p:nvSpPr>
          <p:cNvPr id="5" name="Content Placeholder 4"/>
          <p:cNvSpPr>
            <a:spLocks noGrp="1"/>
          </p:cNvSpPr>
          <p:nvPr>
            <p:ph sz="half" idx="13"/>
          </p:nvPr>
        </p:nvSpPr>
        <p:spPr>
          <a:xfrm>
            <a:off x="540296" y="1670493"/>
            <a:ext cx="8198186" cy="4417837"/>
          </a:xfrm>
        </p:spPr>
        <p:txBody>
          <a:bodyPr/>
          <a:lstStyle/>
          <a:p>
            <a:r>
              <a:rPr lang="en-US" sz="3600" dirty="0" smtClean="0"/>
              <a:t>And on and on and on and </a:t>
            </a:r>
            <a:r>
              <a:rPr lang="en-US" sz="3600" dirty="0"/>
              <a:t>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and </a:t>
            </a:r>
            <a:r>
              <a:rPr lang="en-US" sz="3600" dirty="0" smtClean="0"/>
              <a:t>on </a:t>
            </a:r>
            <a:r>
              <a:rPr lang="en-US" sz="3600" dirty="0"/>
              <a:t>and on </a:t>
            </a:r>
            <a:r>
              <a:rPr lang="en-US" sz="3200" dirty="0"/>
              <a:t>and </a:t>
            </a:r>
            <a:r>
              <a:rPr lang="en-US" sz="3200" dirty="0" smtClean="0"/>
              <a:t>on </a:t>
            </a:r>
            <a:r>
              <a:rPr lang="en-US" sz="3200" dirty="0"/>
              <a:t>and on and </a:t>
            </a:r>
            <a:r>
              <a:rPr lang="en-US" sz="3200" dirty="0" smtClean="0"/>
              <a:t>on </a:t>
            </a:r>
            <a:r>
              <a:rPr lang="en-US" sz="3200" dirty="0"/>
              <a:t>and on and </a:t>
            </a:r>
            <a:r>
              <a:rPr lang="en-US" sz="3200" dirty="0" smtClean="0"/>
              <a:t>on </a:t>
            </a:r>
            <a:r>
              <a:rPr lang="en-US" sz="3200" dirty="0"/>
              <a:t>and on and </a:t>
            </a:r>
            <a:r>
              <a:rPr lang="en-US" sz="3200" dirty="0" smtClean="0"/>
              <a:t>on </a:t>
            </a:r>
            <a:r>
              <a:rPr lang="en-US" sz="3200" dirty="0"/>
              <a:t>and on and </a:t>
            </a:r>
            <a:r>
              <a:rPr lang="en-US" sz="3200" dirty="0" smtClean="0"/>
              <a:t>on </a:t>
            </a:r>
            <a:r>
              <a:rPr lang="en-US" sz="3200" dirty="0"/>
              <a:t>and on and on</a:t>
            </a:r>
            <a:r>
              <a:rPr lang="en-US" sz="3600" dirty="0"/>
              <a:t> </a:t>
            </a:r>
            <a:r>
              <a:rPr lang="en-US" sz="2800" dirty="0"/>
              <a:t>and on and on and on and on and on and on and on and on and on and on and on and on</a:t>
            </a:r>
            <a:r>
              <a:rPr lang="en-US" sz="3600" dirty="0"/>
              <a:t> </a:t>
            </a:r>
            <a:r>
              <a:rPr lang="en-US" sz="2400" dirty="0"/>
              <a:t>and on and on and on and on and on and on and on and on and on and on and on and on and on and on and on and on and on and </a:t>
            </a:r>
            <a:r>
              <a:rPr lang="en-US" sz="2400" dirty="0" smtClean="0"/>
              <a:t>on </a:t>
            </a:r>
            <a:r>
              <a:rPr lang="en-US" sz="2400" dirty="0"/>
              <a:t>and on and on and on</a:t>
            </a:r>
            <a:r>
              <a:rPr lang="en-US" sz="3600" dirty="0"/>
              <a:t> </a:t>
            </a:r>
            <a:r>
              <a:rPr lang="en-US" sz="2000" dirty="0"/>
              <a:t>and on and on and on and on and on and on and on and on and on and on and on and on and on and on and on and on</a:t>
            </a:r>
            <a:r>
              <a:rPr lang="en-US" sz="3600" dirty="0"/>
              <a:t> </a:t>
            </a:r>
            <a:r>
              <a:rPr lang="en-US" sz="1800" dirty="0"/>
              <a:t>and on and on and on and on and on and on and on and on and on and on and on and on and </a:t>
            </a:r>
            <a:r>
              <a:rPr lang="en-US" sz="1800" dirty="0" smtClean="0"/>
              <a:t>on </a:t>
            </a:r>
            <a:r>
              <a:rPr lang="en-US" sz="1800" dirty="0"/>
              <a:t>and on and on </a:t>
            </a:r>
            <a:r>
              <a:rPr lang="en-US" sz="1600" dirty="0"/>
              <a:t>and on and on and on and on and on and on and </a:t>
            </a:r>
            <a:r>
              <a:rPr lang="en-US" sz="1600" dirty="0" smtClean="0"/>
              <a:t>on</a:t>
            </a:r>
            <a:endParaRPr lang="en-US" sz="1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800" dirty="0"/>
              <a:t>test-driving a functional language</a:t>
            </a:r>
          </a:p>
          <a:p>
            <a:endParaRPr lang="en-US" dirty="0"/>
          </a:p>
        </p:txBody>
      </p:sp>
    </p:spTree>
    <p:extLst>
      <p:ext uri="{BB962C8B-B14F-4D97-AF65-F5344CB8AC3E}">
        <p14:creationId xmlns:p14="http://schemas.microsoft.com/office/powerpoint/2010/main" val="202193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48</a:t>
            </a:fld>
            <a:endParaRPr lang="en-US"/>
          </a:p>
        </p:txBody>
      </p:sp>
      <p:sp>
        <p:nvSpPr>
          <p:cNvPr id="3" name="Title 2"/>
          <p:cNvSpPr>
            <a:spLocks noGrp="1"/>
          </p:cNvSpPr>
          <p:nvPr>
            <p:ph type="title"/>
          </p:nvPr>
        </p:nvSpPr>
        <p:spPr>
          <a:xfrm>
            <a:off x="969546" y="2769358"/>
            <a:ext cx="7213671" cy="805414"/>
          </a:xfrm>
        </p:spPr>
        <p:txBody>
          <a:bodyPr/>
          <a:lstStyle/>
          <a:p>
            <a:r>
              <a:rPr lang="en-US" dirty="0" smtClean="0"/>
              <a:t>Recap</a:t>
            </a:r>
            <a:endParaRPr lang="en-US" dirty="0"/>
          </a:p>
        </p:txBody>
      </p:sp>
      <p:sp>
        <p:nvSpPr>
          <p:cNvPr id="5" name="TextBox 4"/>
          <p:cNvSpPr txBox="1"/>
          <p:nvPr/>
        </p:nvSpPr>
        <p:spPr>
          <a:xfrm>
            <a:off x="1104389" y="2195113"/>
            <a:ext cx="6819606" cy="2747341"/>
          </a:xfrm>
          <a:prstGeom prst="rect">
            <a:avLst/>
          </a:prstGeom>
          <a:noFill/>
        </p:spPr>
        <p:txBody>
          <a:bodyPr wrap="none" lIns="0" tIns="0" rIns="0" bIns="0" rtlCol="0">
            <a:noAutofit/>
          </a:bodyPr>
          <a:lstStyle/>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Changing recursive traversal to iterative </a:t>
            </a:r>
          </a:p>
          <a:p>
            <a:pPr>
              <a:lnSpc>
                <a:spcPts val="2000"/>
              </a:lnSpc>
              <a:spcAft>
                <a:spcPts val="600"/>
              </a:spcAft>
              <a:buClr>
                <a:schemeClr val="tx2"/>
              </a:buClr>
              <a:buSzPct val="65000"/>
            </a:pPr>
            <a:r>
              <a:rPr lang="en-US" sz="2800" dirty="0" smtClean="0"/>
              <a:t>      </a:t>
            </a:r>
          </a:p>
          <a:p>
            <a:pPr>
              <a:lnSpc>
                <a:spcPts val="2000"/>
              </a:lnSpc>
              <a:spcAft>
                <a:spcPts val="600"/>
              </a:spcAft>
              <a:buClr>
                <a:schemeClr val="tx2"/>
              </a:buClr>
              <a:buSzPct val="65000"/>
            </a:pPr>
            <a:r>
              <a:rPr lang="en-US" sz="2800" dirty="0"/>
              <a:t> </a:t>
            </a:r>
            <a:r>
              <a:rPr lang="en-US" sz="2800" dirty="0" smtClean="0"/>
              <a:t>     using continuations</a:t>
            </a:r>
            <a:endParaRPr lang="en-US" sz="2800" dirty="0"/>
          </a:p>
        </p:txBody>
      </p:sp>
    </p:spTree>
    <p:extLst>
      <p:ext uri="{BB962C8B-B14F-4D97-AF65-F5344CB8AC3E}">
        <p14:creationId xmlns:p14="http://schemas.microsoft.com/office/powerpoint/2010/main" val="24588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139 -0.33897 " pathEditMode="relative" rAng="0" ptsTypes="AA">
                                      <p:cBhvr>
                                        <p:cTn id="6" dur="2000" fill="hold"/>
                                        <p:tgtEl>
                                          <p:spTgt spid="3"/>
                                        </p:tgtEl>
                                        <p:attrNameLst>
                                          <p:attrName>ppt_x</p:attrName>
                                          <p:attrName>ppt_y</p:attrName>
                                        </p:attrNameLst>
                                      </p:cBhvr>
                                      <p:rCtr x="69" y="-1696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&lt;Footer Content: Presentation Title, Partner Name, Other&gt;</a:t>
            </a:r>
            <a:endParaRPr lang="en-US"/>
          </a:p>
        </p:txBody>
      </p:sp>
      <p:sp>
        <p:nvSpPr>
          <p:cNvPr id="2" name="Slide Number Placeholder 1"/>
          <p:cNvSpPr>
            <a:spLocks noGrp="1"/>
          </p:cNvSpPr>
          <p:nvPr>
            <p:ph type="sldNum" sz="quarter" idx="12"/>
          </p:nvPr>
        </p:nvSpPr>
        <p:spPr/>
        <p:txBody>
          <a:bodyPr/>
          <a:lstStyle/>
          <a:p>
            <a:fld id="{FF9D829F-A75C-4B39-B931-30605358DC04}" type="slidenum">
              <a:rPr lang="en-US" smtClean="0"/>
              <a:t>49</a:t>
            </a:fld>
            <a:endParaRPr lang="en-US"/>
          </a:p>
        </p:txBody>
      </p:sp>
      <p:sp>
        <p:nvSpPr>
          <p:cNvPr id="3" name="Title 2"/>
          <p:cNvSpPr>
            <a:spLocks noGrp="1"/>
          </p:cNvSpPr>
          <p:nvPr>
            <p:ph type="title"/>
          </p:nvPr>
        </p:nvSpPr>
        <p:spPr/>
        <p:txBody>
          <a:bodyPr/>
          <a:lstStyle/>
          <a:p>
            <a:r>
              <a:rPr lang="en-US" dirty="0" smtClean="0"/>
              <a:t>To be continued….</a:t>
            </a:r>
            <a:endParaRPr lang="en-US" dirty="0"/>
          </a:p>
        </p:txBody>
      </p:sp>
    </p:spTree>
    <p:extLst>
      <p:ext uri="{BB962C8B-B14F-4D97-AF65-F5344CB8AC3E}">
        <p14:creationId xmlns:p14="http://schemas.microsoft.com/office/powerpoint/2010/main" val="333589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5</a:t>
            </a:fld>
            <a:endParaRPr lang="en-US"/>
          </a:p>
        </p:txBody>
      </p:sp>
      <p:sp>
        <p:nvSpPr>
          <p:cNvPr id="3" name="Title 2"/>
          <p:cNvSpPr>
            <a:spLocks noGrp="1"/>
          </p:cNvSpPr>
          <p:nvPr>
            <p:ph type="title"/>
          </p:nvPr>
        </p:nvSpPr>
        <p:spPr/>
        <p:txBody>
          <a:bodyPr/>
          <a:lstStyle/>
          <a:p>
            <a:r>
              <a:rPr lang="en-US" dirty="0" smtClean="0"/>
              <a:t>Prelude</a:t>
            </a:r>
            <a:endParaRPr lang="en-US" dirty="0"/>
          </a:p>
        </p:txBody>
      </p:sp>
    </p:spTree>
    <p:extLst>
      <p:ext uri="{BB962C8B-B14F-4D97-AF65-F5344CB8AC3E}">
        <p14:creationId xmlns:p14="http://schemas.microsoft.com/office/powerpoint/2010/main" val="129135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&lt;Footer Content: Presentation Title, Partner Name, Other&gt;</a:t>
            </a:r>
            <a:endParaRPr lang="en-US"/>
          </a:p>
        </p:txBody>
      </p:sp>
      <p:sp>
        <p:nvSpPr>
          <p:cNvPr id="2" name="Slide Number Placeholder 1"/>
          <p:cNvSpPr>
            <a:spLocks noGrp="1"/>
          </p:cNvSpPr>
          <p:nvPr>
            <p:ph type="sldNum" sz="quarter" idx="12"/>
          </p:nvPr>
        </p:nvSpPr>
        <p:spPr/>
        <p:txBody>
          <a:bodyPr/>
          <a:lstStyle/>
          <a:p>
            <a:fld id="{FF9D829F-A75C-4B39-B931-30605358DC04}" type="slidenum">
              <a:rPr lang="en-US" smtClean="0"/>
              <a:t>50</a:t>
            </a:fld>
            <a:endParaRPr lang="en-US"/>
          </a:p>
        </p:txBody>
      </p:sp>
      <p:sp>
        <p:nvSpPr>
          <p:cNvPr id="3" name="Title 2"/>
          <p:cNvSpPr>
            <a:spLocks noGrp="1"/>
          </p:cNvSpPr>
          <p:nvPr>
            <p:ph type="title"/>
          </p:nvPr>
        </p:nvSpPr>
        <p:spPr>
          <a:xfrm>
            <a:off x="969546" y="2733336"/>
            <a:ext cx="7213671" cy="1228912"/>
          </a:xfrm>
        </p:spPr>
        <p:txBody>
          <a:bodyPr/>
          <a:lstStyle/>
          <a:p>
            <a:r>
              <a:rPr lang="en-US" dirty="0" smtClean="0"/>
              <a:t>Thank you</a:t>
            </a:r>
            <a:r>
              <a:rPr lang="en-US" dirty="0" smtClean="0"/>
              <a:t>!</a:t>
            </a:r>
            <a:r>
              <a:rPr lang="en-US" dirty="0" smtClean="0"/>
              <a:t/>
            </a:r>
            <a:br>
              <a:rPr lang="en-US" dirty="0" smtClean="0"/>
            </a:br>
            <a:r>
              <a:rPr lang="en-US" sz="1300" b="1" dirty="0" err="1" smtClean="0"/>
              <a:t>solutionsiq.com</a:t>
            </a:r>
            <a:r>
              <a:rPr lang="en-US" sz="1300" b="1" dirty="0" smtClean="0"/>
              <a:t>  </a:t>
            </a:r>
            <a:r>
              <a:rPr lang="en-US" sz="1300" b="1" dirty="0" smtClean="0"/>
              <a:t>/  1.800.235.4091</a:t>
            </a:r>
            <a:endParaRPr lang="en-US" dirty="0"/>
          </a:p>
        </p:txBody>
      </p:sp>
    </p:spTree>
    <p:extLst>
      <p:ext uri="{BB962C8B-B14F-4D97-AF65-F5344CB8AC3E}">
        <p14:creationId xmlns:p14="http://schemas.microsoft.com/office/powerpoint/2010/main" val="371443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rPr>
              <a:t>The Little Schemer</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6</a:t>
            </a:fld>
            <a:endParaRPr lang="en-US"/>
          </a:p>
        </p:txBody>
      </p:sp>
      <p:pic>
        <p:nvPicPr>
          <p:cNvPr id="6" name="Content Placeholder 5" descr="LittleSchemer.jpg"/>
          <p:cNvPicPr>
            <a:picLocks noGrp="1" noChangeAspect="1"/>
          </p:cNvPicPr>
          <p:nvPr>
            <p:ph sz="half" idx="2"/>
          </p:nvPr>
        </p:nvPicPr>
        <p:blipFill>
          <a:blip r:embed="rId3">
            <a:extLst>
              <a:ext uri="{28A0092B-C50C-407E-A947-70E740481C1C}">
                <a14:useLocalDpi xmlns:a14="http://schemas.microsoft.com/office/drawing/2010/main" val="0"/>
              </a:ext>
            </a:extLst>
          </a:blip>
          <a:srcRect l="-69376" r="-69376"/>
          <a:stretch>
            <a:fillRect/>
          </a:stretch>
        </p:blipFill>
        <p:spPr>
          <a:xfrm>
            <a:off x="458788" y="1581150"/>
            <a:ext cx="8242300" cy="4259263"/>
          </a:xfrm>
        </p:spPr>
      </p:pic>
      <p:sp>
        <p:nvSpPr>
          <p:cNvPr id="5" name="Footer Placeholder 4"/>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Tree>
    <p:extLst>
      <p:ext uri="{BB962C8B-B14F-4D97-AF65-F5344CB8AC3E}">
        <p14:creationId xmlns:p14="http://schemas.microsoft.com/office/powerpoint/2010/main" val="208286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23958" y="550564"/>
            <a:ext cx="450055" cy="469107"/>
          </a:xfrm>
          <a:prstGeom prst="rect">
            <a:avLst/>
          </a:prstGeom>
          <a:noFill/>
        </p:spPr>
        <p:txBody>
          <a:bodyPr wrap="square" lIns="0" tIns="0" rIns="0" bIns="0" rtlCol="0" anchor="t">
            <a:noAutofit/>
          </a:bodyPr>
          <a:lstStyle/>
          <a:p>
            <a:pPr>
              <a:lnSpc>
                <a:spcPts val="8000"/>
              </a:lnSpc>
            </a:pPr>
            <a:r>
              <a:rPr lang="en-US" sz="7500" dirty="0" smtClean="0">
                <a:solidFill>
                  <a:srgbClr val="88807A"/>
                </a:solidFill>
              </a:rPr>
              <a:t>“</a:t>
            </a:r>
            <a:endParaRPr lang="en-US" sz="7500" dirty="0">
              <a:solidFill>
                <a:srgbClr val="88807A"/>
              </a:solidFill>
            </a:endParaRPr>
          </a:p>
        </p:txBody>
      </p:sp>
      <p:sp>
        <p:nvSpPr>
          <p:cNvPr id="9" name="TextBox 8"/>
          <p:cNvSpPr txBox="1"/>
          <p:nvPr/>
        </p:nvSpPr>
        <p:spPr>
          <a:xfrm>
            <a:off x="6097082" y="4217110"/>
            <a:ext cx="426243" cy="469107"/>
          </a:xfrm>
          <a:prstGeom prst="rect">
            <a:avLst/>
          </a:prstGeom>
          <a:noFill/>
        </p:spPr>
        <p:txBody>
          <a:bodyPr wrap="square" lIns="0" tIns="0" rIns="0" bIns="0" rtlCol="0" anchor="t">
            <a:noAutofit/>
          </a:bodyPr>
          <a:lstStyle/>
          <a:p>
            <a:pPr>
              <a:lnSpc>
                <a:spcPts val="8000"/>
              </a:lnSpc>
            </a:pPr>
            <a:r>
              <a:rPr lang="en-US" sz="7500" dirty="0" smtClean="0">
                <a:solidFill>
                  <a:srgbClr val="88807A"/>
                </a:solidFill>
              </a:rPr>
              <a:t>”</a:t>
            </a:r>
            <a:endParaRPr lang="en-US" sz="7500" dirty="0">
              <a:solidFill>
                <a:srgbClr val="88807A"/>
              </a:solidFill>
            </a:endParaRPr>
          </a:p>
        </p:txBody>
      </p:sp>
      <p:sp>
        <p:nvSpPr>
          <p:cNvPr id="10" name="Footer Placeholder 9"/>
          <p:cNvSpPr>
            <a:spLocks noGrp="1"/>
          </p:cNvSpPr>
          <p:nvPr>
            <p:ph type="ftr" sz="quarter" idx="11"/>
          </p:nvPr>
        </p:nvSpPr>
        <p:spPr/>
        <p:txBody>
          <a:bodyPr/>
          <a:lstStyle/>
          <a:p>
            <a:r>
              <a:rPr lang="en-US" dirty="0" err="1"/>
              <a:t>λ</a:t>
            </a:r>
            <a:r>
              <a:rPr lang="en-US" dirty="0"/>
              <a:t> the </a:t>
            </a:r>
            <a:r>
              <a:rPr lang="en-US" dirty="0" err="1" smtClean="0"/>
              <a:t>eχtreme</a:t>
            </a:r>
            <a:r>
              <a:rPr lang="en-US" dirty="0" smtClean="0"/>
              <a:t>: </a:t>
            </a:r>
            <a:r>
              <a:rPr lang="en-US" sz="800" dirty="0"/>
              <a:t>test-driving a functional language</a:t>
            </a:r>
          </a:p>
          <a:p>
            <a:endParaRPr lang="en-US" dirty="0"/>
          </a:p>
        </p:txBody>
      </p:sp>
      <p:sp>
        <p:nvSpPr>
          <p:cNvPr id="4" name="Slide Number Placeholder 3"/>
          <p:cNvSpPr>
            <a:spLocks noGrp="1"/>
          </p:cNvSpPr>
          <p:nvPr>
            <p:ph type="sldNum" sz="quarter" idx="12"/>
          </p:nvPr>
        </p:nvSpPr>
        <p:spPr/>
        <p:txBody>
          <a:bodyPr/>
          <a:lstStyle/>
          <a:p>
            <a:fld id="{FF9D829F-A75C-4B39-B931-30605358DC04}" type="slidenum">
              <a:rPr lang="en-US" smtClean="0"/>
              <a:t>7</a:t>
            </a:fld>
            <a:endParaRPr lang="en-US"/>
          </a:p>
        </p:txBody>
      </p:sp>
      <p:sp>
        <p:nvSpPr>
          <p:cNvPr id="3" name="Content Placeholder 2"/>
          <p:cNvSpPr>
            <a:spLocks noGrp="1"/>
          </p:cNvSpPr>
          <p:nvPr>
            <p:ph type="body" sz="quarter" idx="13"/>
          </p:nvPr>
        </p:nvSpPr>
        <p:spPr>
          <a:xfrm>
            <a:off x="1436065" y="634744"/>
            <a:ext cx="6640513" cy="4155848"/>
          </a:xfrm>
        </p:spPr>
        <p:txBody>
          <a:bodyPr/>
          <a:lstStyle/>
          <a:p>
            <a:pPr lvl="0"/>
            <a:r>
              <a:rPr lang="en-US" sz="2000" dirty="0"/>
              <a:t>if you look at the features Scala provides, it is substantially a functional language, but on the surface it does not always </a:t>
            </a:r>
            <a:r>
              <a:rPr lang="en-US" sz="2000" i="1" dirty="0"/>
              <a:t>look</a:t>
            </a:r>
            <a:r>
              <a:rPr lang="en-US" sz="2000" dirty="0"/>
              <a:t> like one, and it does not force you to adopt the functional style. For many of its users, the functional programming constructs in Scala are the most important set of tools it has to offer but they are not the only tools. In fact, great care has been spent in the Scala design to make functional constructs, imperative constructs, and objects all play well together. I think </a:t>
            </a:r>
            <a:r>
              <a:rPr lang="en-US" sz="2000" i="1" dirty="0" err="1"/>
              <a:t>postfunctional</a:t>
            </a:r>
            <a:r>
              <a:rPr lang="en-US" sz="2000" dirty="0"/>
              <a:t> is a good term for that blend.</a:t>
            </a:r>
            <a:endParaRPr lang="en-US" sz="2000" dirty="0"/>
          </a:p>
        </p:txBody>
      </p:sp>
      <p:sp>
        <p:nvSpPr>
          <p:cNvPr id="2" name="TextBox 1"/>
          <p:cNvSpPr txBox="1"/>
          <p:nvPr/>
        </p:nvSpPr>
        <p:spPr>
          <a:xfrm>
            <a:off x="1440883" y="4912991"/>
            <a:ext cx="6930044" cy="914400"/>
          </a:xfrm>
          <a:prstGeom prst="rect">
            <a:avLst/>
          </a:prstGeom>
          <a:noFill/>
        </p:spPr>
        <p:txBody>
          <a:bodyPr wrap="none" lIns="0" tIns="0" rIns="0" bIns="0" rtlCol="0">
            <a:noAutofit/>
          </a:bodyPr>
          <a:lstStyle/>
          <a:p>
            <a:pPr algn="r">
              <a:lnSpc>
                <a:spcPts val="2000"/>
              </a:lnSpc>
              <a:spcAft>
                <a:spcPts val="600"/>
              </a:spcAft>
              <a:buClr>
                <a:schemeClr val="tx2"/>
              </a:buClr>
            </a:pPr>
            <a:r>
              <a:rPr lang="en-US" sz="1900" dirty="0"/>
              <a:t>- Martin </a:t>
            </a:r>
            <a:r>
              <a:rPr lang="en-US" sz="1900" dirty="0" err="1"/>
              <a:t>Odersky</a:t>
            </a:r>
            <a:endParaRPr lang="en-US" sz="1900" dirty="0"/>
          </a:p>
          <a:p>
            <a:pPr algn="r">
              <a:lnSpc>
                <a:spcPts val="2000"/>
              </a:lnSpc>
              <a:spcAft>
                <a:spcPts val="600"/>
              </a:spcAft>
              <a:buClr>
                <a:schemeClr val="tx2"/>
              </a:buClr>
            </a:pPr>
            <a:r>
              <a:rPr lang="en-US" sz="1900" dirty="0" smtClean="0">
                <a:hlinkClick r:id="rId2"/>
              </a:rPr>
              <a:t>A </a:t>
            </a:r>
            <a:r>
              <a:rPr lang="en-US" sz="1900" dirty="0" err="1">
                <a:hlinkClick r:id="rId2"/>
              </a:rPr>
              <a:t>Postfunctional</a:t>
            </a:r>
            <a:r>
              <a:rPr lang="en-US" sz="1900" dirty="0">
                <a:hlinkClick r:id="rId2"/>
              </a:rPr>
              <a:t> </a:t>
            </a:r>
            <a:r>
              <a:rPr lang="en-US" sz="1900" dirty="0" smtClean="0">
                <a:hlinkClick r:id="rId2"/>
              </a:rPr>
              <a:t>Language</a:t>
            </a:r>
            <a:endParaRPr lang="en-US" sz="1900" dirty="0" smtClean="0"/>
          </a:p>
        </p:txBody>
      </p:sp>
    </p:spTree>
    <p:extLst>
      <p:ext uri="{BB962C8B-B14F-4D97-AF65-F5344CB8AC3E}">
        <p14:creationId xmlns:p14="http://schemas.microsoft.com/office/powerpoint/2010/main" val="403670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2" name="Slide Number Placeholder 1"/>
          <p:cNvSpPr>
            <a:spLocks noGrp="1"/>
          </p:cNvSpPr>
          <p:nvPr>
            <p:ph type="sldNum" sz="quarter" idx="12"/>
          </p:nvPr>
        </p:nvSpPr>
        <p:spPr/>
        <p:txBody>
          <a:bodyPr/>
          <a:lstStyle/>
          <a:p>
            <a:fld id="{FF9D829F-A75C-4B39-B931-30605358DC04}" type="slidenum">
              <a:rPr lang="en-US" smtClean="0"/>
              <a:t>8</a:t>
            </a:fld>
            <a:endParaRPr lang="en-US"/>
          </a:p>
        </p:txBody>
      </p:sp>
      <p:sp>
        <p:nvSpPr>
          <p:cNvPr id="3" name="Title 2"/>
          <p:cNvSpPr>
            <a:spLocks noGrp="1"/>
          </p:cNvSpPr>
          <p:nvPr>
            <p:ph type="title"/>
          </p:nvPr>
        </p:nvSpPr>
        <p:spPr/>
        <p:txBody>
          <a:bodyPr/>
          <a:lstStyle/>
          <a:p>
            <a:r>
              <a:rPr lang="en-US" dirty="0" smtClean="0"/>
              <a:t>Tools</a:t>
            </a:r>
            <a:endParaRPr lang="en-US" dirty="0"/>
          </a:p>
        </p:txBody>
      </p:sp>
      <p:sp>
        <p:nvSpPr>
          <p:cNvPr id="5" name="TextBox 4"/>
          <p:cNvSpPr txBox="1"/>
          <p:nvPr/>
        </p:nvSpPr>
        <p:spPr>
          <a:xfrm>
            <a:off x="1104389" y="2236529"/>
            <a:ext cx="6819606" cy="2567868"/>
          </a:xfrm>
          <a:prstGeom prst="rect">
            <a:avLst/>
          </a:prstGeom>
          <a:noFill/>
        </p:spPr>
        <p:txBody>
          <a:bodyPr wrap="none" lIns="0" tIns="0" rIns="0" bIns="0" rtlCol="0">
            <a:noAutofit/>
          </a:bodyPr>
          <a:lstStyle/>
          <a:p>
            <a:pPr marL="457200" indent="-457200">
              <a:lnSpc>
                <a:spcPts val="2000"/>
              </a:lnSpc>
              <a:spcAft>
                <a:spcPts val="600"/>
              </a:spcAft>
              <a:buClr>
                <a:schemeClr val="tx2"/>
              </a:buClr>
              <a:buSzPct val="65000"/>
              <a:buFont typeface="Lucida Grande"/>
              <a:buChar char="Λ"/>
            </a:pPr>
            <a:r>
              <a:rPr lang="en-US" sz="2800" dirty="0" smtClean="0"/>
              <a:t>Git</a:t>
            </a:r>
          </a:p>
          <a:p>
            <a:pPr marL="457200" indent="-457200">
              <a:lnSpc>
                <a:spcPts val="2000"/>
              </a:lnSpc>
              <a:spcAft>
                <a:spcPts val="600"/>
              </a:spcAft>
              <a:buClr>
                <a:schemeClr val="tx2"/>
              </a:buClr>
              <a:buSzPct val="65000"/>
              <a:buFont typeface="Lucida Grande"/>
              <a:buChar char="Λ"/>
            </a:pPr>
            <a:endParaRPr lang="en-US" sz="2800" dirty="0" smtClean="0"/>
          </a:p>
          <a:p>
            <a:pPr marL="457200" indent="-457200">
              <a:lnSpc>
                <a:spcPts val="2000"/>
              </a:lnSpc>
              <a:spcAft>
                <a:spcPts val="600"/>
              </a:spcAft>
              <a:buClr>
                <a:schemeClr val="tx2"/>
              </a:buClr>
              <a:buSzPct val="65000"/>
              <a:buFont typeface="Lucida Grande"/>
              <a:buChar char="Λ"/>
            </a:pPr>
            <a:r>
              <a:rPr lang="en-US" sz="2800" dirty="0" smtClean="0"/>
              <a:t>Maven</a:t>
            </a:r>
          </a:p>
          <a:p>
            <a:pPr marL="457200" indent="-457200">
              <a:lnSpc>
                <a:spcPts val="2000"/>
              </a:lnSpc>
              <a:spcAft>
                <a:spcPts val="600"/>
              </a:spcAft>
              <a:buClr>
                <a:schemeClr val="tx2"/>
              </a:buClr>
              <a:buSzPct val="65000"/>
              <a:buFont typeface="Lucida Grande"/>
              <a:buChar char="Λ"/>
            </a:pPr>
            <a:endParaRPr lang="en-US" sz="2800" dirty="0" smtClean="0"/>
          </a:p>
          <a:p>
            <a:pPr marL="457200" indent="-457200">
              <a:lnSpc>
                <a:spcPts val="2000"/>
              </a:lnSpc>
              <a:spcAft>
                <a:spcPts val="600"/>
              </a:spcAft>
              <a:buClr>
                <a:schemeClr val="tx2"/>
              </a:buClr>
              <a:buSzPct val="65000"/>
              <a:buFont typeface="Lucida Grande"/>
              <a:buChar char="Λ"/>
            </a:pPr>
            <a:r>
              <a:rPr lang="en-US" sz="2800" dirty="0" smtClean="0"/>
              <a:t>Scala IDE</a:t>
            </a:r>
          </a:p>
          <a:p>
            <a:pPr marL="457200" indent="-457200">
              <a:lnSpc>
                <a:spcPts val="2000"/>
              </a:lnSpc>
              <a:spcAft>
                <a:spcPts val="600"/>
              </a:spcAft>
              <a:buClr>
                <a:schemeClr val="tx2"/>
              </a:buClr>
              <a:buSzPct val="65000"/>
              <a:buFont typeface="Lucida Grande"/>
              <a:buChar char="Λ"/>
            </a:pPr>
            <a:endParaRPr lang="en-US" sz="2800" dirty="0"/>
          </a:p>
          <a:p>
            <a:pPr marL="457200" indent="-457200">
              <a:lnSpc>
                <a:spcPts val="2000"/>
              </a:lnSpc>
              <a:spcAft>
                <a:spcPts val="600"/>
              </a:spcAft>
              <a:buClr>
                <a:schemeClr val="tx2"/>
              </a:buClr>
              <a:buSzPct val="65000"/>
              <a:buFont typeface="Lucida Grande"/>
              <a:buChar char="Λ"/>
            </a:pPr>
            <a:r>
              <a:rPr lang="en-US" sz="2800" dirty="0" smtClean="0"/>
              <a:t>A </a:t>
            </a:r>
            <a:r>
              <a:rPr lang="en-US" sz="2800" dirty="0" err="1" smtClean="0"/>
              <a:t>Dropbox</a:t>
            </a:r>
            <a:r>
              <a:rPr lang="en-US" sz="2800" dirty="0" smtClean="0"/>
              <a:t> account</a:t>
            </a:r>
            <a:endParaRPr lang="en-US" sz="2800" dirty="0" smtClean="0"/>
          </a:p>
        </p:txBody>
      </p:sp>
    </p:spTree>
    <p:extLst>
      <p:ext uri="{BB962C8B-B14F-4D97-AF65-F5344CB8AC3E}">
        <p14:creationId xmlns:p14="http://schemas.microsoft.com/office/powerpoint/2010/main" val="315705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5711E-6 4.02129E-6 L 0.00139 -0.33897 " pathEditMode="relative" rAng="0" ptsTypes="AA">
                                      <p:cBhvr>
                                        <p:cTn id="6" dur="2000" fill="hold"/>
                                        <p:tgtEl>
                                          <p:spTgt spid="3"/>
                                        </p:tgtEl>
                                        <p:attrNameLst>
                                          <p:attrName>ppt_x</p:attrName>
                                          <p:attrName>ppt_y</p:attrName>
                                        </p:attrNameLst>
                                      </p:cBhvr>
                                      <p:rCtr x="69" y="-16960"/>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TheBeginning</a:t>
            </a:r>
            <a:endParaRPr lang="en-US" dirty="0"/>
          </a:p>
        </p:txBody>
      </p:sp>
      <p:sp>
        <p:nvSpPr>
          <p:cNvPr id="3" name="Slide Number Placeholder 2"/>
          <p:cNvSpPr>
            <a:spLocks noGrp="1"/>
          </p:cNvSpPr>
          <p:nvPr>
            <p:ph type="sldNum" sz="quarter" idx="12"/>
          </p:nvPr>
        </p:nvSpPr>
        <p:spPr/>
        <p:txBody>
          <a:bodyPr/>
          <a:lstStyle/>
          <a:p>
            <a:fld id="{FF9D829F-A75C-4B39-B931-30605358DC04}" type="slidenum">
              <a:rPr lang="en-US" smtClean="0"/>
              <a:t>9</a:t>
            </a:fld>
            <a:endParaRPr lang="en-US"/>
          </a:p>
        </p:txBody>
      </p:sp>
      <p:sp>
        <p:nvSpPr>
          <p:cNvPr id="4" name="Content Placeholder 3"/>
          <p:cNvSpPr>
            <a:spLocks noGrp="1"/>
          </p:cNvSpPr>
          <p:nvPr>
            <p:ph sz="half" idx="2"/>
          </p:nvPr>
        </p:nvSpPr>
        <p:spPr>
          <a:xfrm>
            <a:off x="458788" y="1581463"/>
            <a:ext cx="4060746" cy="710289"/>
          </a:xfrm>
        </p:spPr>
        <p:txBody>
          <a:bodyPr/>
          <a:lstStyle/>
          <a:p>
            <a:r>
              <a:rPr lang="en-US" sz="3600" dirty="0" smtClean="0"/>
              <a:t>Where do we start?</a:t>
            </a:r>
            <a:endParaRPr lang="en-US" sz="3600" dirty="0"/>
          </a:p>
        </p:txBody>
      </p:sp>
      <p:sp>
        <p:nvSpPr>
          <p:cNvPr id="5" name="Content Placeholder 4"/>
          <p:cNvSpPr>
            <a:spLocks noGrp="1"/>
          </p:cNvSpPr>
          <p:nvPr>
            <p:ph sz="half" idx="13"/>
          </p:nvPr>
        </p:nvSpPr>
        <p:spPr>
          <a:xfrm>
            <a:off x="4640342" y="2402198"/>
            <a:ext cx="4060746" cy="1201099"/>
          </a:xfrm>
        </p:spPr>
        <p:txBody>
          <a:bodyPr/>
          <a:lstStyle/>
          <a:p>
            <a:r>
              <a:rPr lang="en-US" sz="3600" dirty="0" smtClean="0"/>
              <a:t>We can start at</a:t>
            </a:r>
          </a:p>
          <a:p>
            <a:r>
              <a:rPr lang="en-US" sz="3600" i="1" dirty="0" err="1" smtClean="0"/>
              <a:t>TheBeginning</a:t>
            </a:r>
            <a:r>
              <a:rPr lang="en-US" sz="3600" i="1" dirty="0" smtClean="0"/>
              <a:t>.</a:t>
            </a:r>
            <a:endParaRPr lang="en-US" sz="3600" i="1" dirty="0"/>
          </a:p>
        </p:txBody>
      </p:sp>
      <p:sp>
        <p:nvSpPr>
          <p:cNvPr id="6" name="Footer Placeholder 5"/>
          <p:cNvSpPr>
            <a:spLocks noGrp="1"/>
          </p:cNvSpPr>
          <p:nvPr>
            <p:ph type="ftr" sz="quarter" idx="11"/>
          </p:nvPr>
        </p:nvSpPr>
        <p:spPr/>
        <p:txBody>
          <a:bodyPr/>
          <a:lstStyle/>
          <a:p>
            <a:r>
              <a:rPr lang="en-US" dirty="0" err="1"/>
              <a:t>λ</a:t>
            </a:r>
            <a:r>
              <a:rPr lang="en-US" dirty="0"/>
              <a:t> the </a:t>
            </a:r>
            <a:r>
              <a:rPr lang="en-US" dirty="0" err="1"/>
              <a:t>eχtreme</a:t>
            </a:r>
            <a:r>
              <a:rPr lang="en-US" dirty="0"/>
              <a:t>: </a:t>
            </a:r>
            <a:r>
              <a:rPr lang="en-US" sz="700" dirty="0"/>
              <a:t>test-driving a functional language</a:t>
            </a:r>
          </a:p>
          <a:p>
            <a:endParaRPr lang="en-US" dirty="0"/>
          </a:p>
        </p:txBody>
      </p:sp>
      <p:sp>
        <p:nvSpPr>
          <p:cNvPr id="7" name="Content Placeholder 3"/>
          <p:cNvSpPr txBox="1">
            <a:spLocks/>
          </p:cNvSpPr>
          <p:nvPr/>
        </p:nvSpPr>
        <p:spPr>
          <a:xfrm>
            <a:off x="459335" y="3721889"/>
            <a:ext cx="4060746" cy="1013479"/>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How can we do</a:t>
            </a:r>
          </a:p>
          <a:p>
            <a:r>
              <a:rPr lang="en-US" sz="3600" dirty="0" smtClean="0"/>
              <a:t>that?</a:t>
            </a:r>
            <a:endParaRPr lang="en-US" sz="3600" dirty="0"/>
          </a:p>
        </p:txBody>
      </p:sp>
      <p:sp>
        <p:nvSpPr>
          <p:cNvPr id="8" name="Content Placeholder 4"/>
          <p:cNvSpPr txBox="1">
            <a:spLocks/>
          </p:cNvSpPr>
          <p:nvPr/>
        </p:nvSpPr>
        <p:spPr>
          <a:xfrm>
            <a:off x="4640888" y="4818740"/>
            <a:ext cx="4060746" cy="579304"/>
          </a:xfrm>
          <a:prstGeom prst="rect">
            <a:avLst/>
          </a:prstGeom>
          <a:solidFill>
            <a:schemeClr val="bg1">
              <a:lumMod val="95000"/>
            </a:schemeClr>
          </a:solidFill>
        </p:spPr>
        <p:txBody>
          <a:bodyPr vert="horz" lIns="182880" tIns="182880" rIns="91440" bIns="182880" rtlCol="0">
            <a:noAutofit/>
          </a:bodyPr>
          <a:lstStyle>
            <a:lvl1pPr marL="0" marR="0" indent="0" algn="l" defTabSz="914400" rtl="0" eaLnBrk="1" fontAlgn="auto" latinLnBrk="0" hangingPunct="1">
              <a:lnSpc>
                <a:spcPts val="2300"/>
              </a:lnSpc>
              <a:spcBef>
                <a:spcPts val="600"/>
              </a:spcBef>
              <a:spcAft>
                <a:spcPts val="600"/>
              </a:spcAft>
              <a:buClr>
                <a:srgbClr val="008D96"/>
              </a:buClr>
              <a:buSzTx/>
              <a:buFont typeface="Arial" panose="020B0604020202020204" pitchFamily="34" charset="0"/>
              <a:buNone/>
              <a:tabLst/>
              <a:defRPr sz="1900" b="1" kern="1200" baseline="0">
                <a:solidFill>
                  <a:schemeClr val="tx1"/>
                </a:solidFill>
                <a:latin typeface="+mn-lt"/>
                <a:ea typeface="+mn-ea"/>
                <a:cs typeface="+mn-cs"/>
              </a:defRPr>
            </a:lvl1pPr>
            <a:lvl2pPr marL="0" indent="0" algn="l" defTabSz="914400" rtl="0" eaLnBrk="1" latinLnBrk="0" hangingPunct="1">
              <a:lnSpc>
                <a:spcPts val="2300"/>
              </a:lnSpc>
              <a:spcBef>
                <a:spcPts val="600"/>
              </a:spcBef>
              <a:spcAft>
                <a:spcPts val="600"/>
              </a:spcAft>
              <a:buFont typeface="Arial" panose="020B0604020202020204" pitchFamily="34" charset="0"/>
              <a:buNone/>
              <a:defRPr sz="1900" kern="1200">
                <a:solidFill>
                  <a:schemeClr val="tx1"/>
                </a:solidFill>
                <a:latin typeface="+mn-lt"/>
                <a:ea typeface="+mn-ea"/>
                <a:cs typeface="+mn-cs"/>
              </a:defRPr>
            </a:lvl2pPr>
            <a:lvl3pPr marL="234950" indent="-228600" algn="l" defTabSz="914400" rtl="0" eaLnBrk="1" latinLnBrk="0" hangingPunct="1">
              <a:lnSpc>
                <a:spcPts val="2300"/>
              </a:lnSpc>
              <a:spcBef>
                <a:spcPts val="600"/>
              </a:spcBef>
              <a:spcAft>
                <a:spcPts val="600"/>
              </a:spcAft>
              <a:buClr>
                <a:srgbClr val="008D96"/>
              </a:buClr>
              <a:buFont typeface="Arial" panose="020B0604020202020204" pitchFamily="34" charset="0"/>
              <a:buChar char="»"/>
              <a:defRPr sz="1900" kern="1200">
                <a:solidFill>
                  <a:schemeClr val="tx1"/>
                </a:solidFill>
                <a:latin typeface="+mn-lt"/>
                <a:ea typeface="+mn-ea"/>
                <a:cs typeface="+mn-cs"/>
              </a:defRPr>
            </a:lvl3pPr>
            <a:lvl4pPr marL="396875" indent="-171450" algn="l" defTabSz="914400" rtl="0" eaLnBrk="1" latinLnBrk="0" hangingPunct="1">
              <a:spcBef>
                <a:spcPts val="600"/>
              </a:spcBef>
              <a:spcAft>
                <a:spcPts val="600"/>
              </a:spcAft>
              <a:buClr>
                <a:srgbClr val="008D96"/>
              </a:buClr>
              <a:buFont typeface="Arial" panose="020B0604020202020204" pitchFamily="34" charset="0"/>
              <a:buChar char="-"/>
              <a:defRPr sz="1700" kern="1200">
                <a:solidFill>
                  <a:schemeClr val="tx1"/>
                </a:solidFill>
                <a:latin typeface="+mn-lt"/>
                <a:ea typeface="+mn-ea"/>
                <a:cs typeface="+mn-cs"/>
              </a:defRPr>
            </a:lvl4pPr>
            <a:lvl5pPr marL="627063" indent="-228600" algn="l" defTabSz="914400" rtl="0" eaLnBrk="1" latinLnBrk="0" hangingPunct="1">
              <a:spcBef>
                <a:spcPts val="600"/>
              </a:spcBef>
              <a:spcAft>
                <a:spcPts val="600"/>
              </a:spcAft>
              <a:buClr>
                <a:srgbClr val="008D96"/>
              </a:buClr>
              <a:buFont typeface="Wingdings" panose="05000000000000000000" pitchFamily="2" charset="2"/>
              <a:buChar char="§"/>
              <a:defRPr sz="17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sz="3600" dirty="0" smtClean="0"/>
              <a:t>Check it out!</a:t>
            </a:r>
            <a:endParaRPr lang="en-US" sz="3600" i="1" dirty="0"/>
          </a:p>
        </p:txBody>
      </p:sp>
    </p:spTree>
    <p:extLst>
      <p:ext uri="{BB962C8B-B14F-4D97-AF65-F5344CB8AC3E}">
        <p14:creationId xmlns:p14="http://schemas.microsoft.com/office/powerpoint/2010/main" val="4267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Solutions IQ 2014">
  <a:themeElements>
    <a:clrScheme name="Solutions IQ 2014 colors">
      <a:dk1>
        <a:sysClr val="windowText" lastClr="000000"/>
      </a:dk1>
      <a:lt1>
        <a:sysClr val="window" lastClr="FFFFFF"/>
      </a:lt1>
      <a:dk2>
        <a:srgbClr val="008D96"/>
      </a:dk2>
      <a:lt2>
        <a:srgbClr val="88807A"/>
      </a:lt2>
      <a:accent1>
        <a:srgbClr val="EF3E33"/>
      </a:accent1>
      <a:accent2>
        <a:srgbClr val="88807A"/>
      </a:accent2>
      <a:accent3>
        <a:srgbClr val="008D96"/>
      </a:accent3>
      <a:accent4>
        <a:srgbClr val="E3B923"/>
      </a:accent4>
      <a:accent5>
        <a:srgbClr val="AC2C78"/>
      </a:accent5>
      <a:accent6>
        <a:srgbClr val="E5E0DC"/>
      </a:accent6>
      <a:hlink>
        <a:srgbClr val="EF3E33"/>
      </a:hlink>
      <a:folHlink>
        <a:srgbClr val="000000"/>
      </a:folHlink>
    </a:clrScheme>
    <a:fontScheme name="Solutions IQ 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marL="231775" indent="-231775">
          <a:lnSpc>
            <a:spcPts val="2000"/>
          </a:lnSpc>
          <a:spcAft>
            <a:spcPts val="600"/>
          </a:spcAft>
          <a:buClr>
            <a:schemeClr val="tx2"/>
          </a:buClr>
          <a:buFont typeface="Arial" panose="020B0604020202020204" pitchFamily="34" charset="0"/>
          <a:buChar char="»"/>
          <a:defRPr sz="190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1808</TotalTime>
  <Words>1517</Words>
  <Application>Microsoft Macintosh PowerPoint</Application>
  <PresentationFormat>On-screen Show (4:3)</PresentationFormat>
  <Paragraphs>320</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Solutions IQ 2014</vt:lpstr>
      <vt:lpstr>λ the eχtreme</vt:lpstr>
      <vt:lpstr>SolutionsIQ</vt:lpstr>
      <vt:lpstr>PowerPoint Presentation</vt:lpstr>
      <vt:lpstr>PowerPoint Presentation</vt:lpstr>
      <vt:lpstr>Prelude</vt:lpstr>
      <vt:lpstr>The Little Schemer</vt:lpstr>
      <vt:lpstr>PowerPoint Presentation</vt:lpstr>
      <vt:lpstr>Tools</vt:lpstr>
      <vt:lpstr>TheBeginning</vt:lpstr>
      <vt:lpstr>$ git clone https://github.com/timezra/LambdaTheExtreme.git &amp;&amp; cd LambdaTheExtreme   $ git checkout tags/TheBeginning</vt:lpstr>
      <vt:lpstr>TheBeginning</vt:lpstr>
      <vt:lpstr>Canary</vt:lpstr>
      <vt:lpstr>Canary</vt:lpstr>
      <vt:lpstr> $ git checkout tags/Canary</vt:lpstr>
      <vt:lpstr>Interlude</vt:lpstr>
      <vt:lpstr>Recap</vt:lpstr>
      <vt:lpstr>Canary</vt:lpstr>
      <vt:lpstr>Actors</vt:lpstr>
      <vt:lpstr>Actors</vt:lpstr>
      <vt:lpstr>Actors</vt:lpstr>
      <vt:lpstr> $ git checkout tags/Actors</vt:lpstr>
      <vt:lpstr>Actors</vt:lpstr>
      <vt:lpstr>Actors</vt:lpstr>
      <vt:lpstr>Interlude</vt:lpstr>
      <vt:lpstr>Recap</vt:lpstr>
      <vt:lpstr>Care and Feeding</vt:lpstr>
      <vt:lpstr>MinedReading</vt:lpstr>
      <vt:lpstr>MinedReading</vt:lpstr>
      <vt:lpstr> $ git checkout tags/MinedReading</vt:lpstr>
      <vt:lpstr>Etude</vt:lpstr>
      <vt:lpstr>Recap</vt:lpstr>
      <vt:lpstr>Putting it out there</vt:lpstr>
      <vt:lpstr>Zed</vt:lpstr>
      <vt:lpstr>Zed</vt:lpstr>
      <vt:lpstr>Zed</vt:lpstr>
      <vt:lpstr> $ git checkout tags/Zed</vt:lpstr>
      <vt:lpstr>Interlude</vt:lpstr>
      <vt:lpstr>Zed</vt:lpstr>
      <vt:lpstr>Zed</vt:lpstr>
      <vt:lpstr>Recap</vt:lpstr>
      <vt:lpstr>Birds of a feather</vt:lpstr>
      <vt:lpstr>Bof</vt:lpstr>
      <vt:lpstr>Bof</vt:lpstr>
      <vt:lpstr> $ git checkout tags/Bof</vt:lpstr>
      <vt:lpstr>Interlude</vt:lpstr>
      <vt:lpstr>CallCC</vt:lpstr>
      <vt:lpstr>CallCC</vt:lpstr>
      <vt:lpstr>Recap</vt:lpstr>
      <vt:lpstr>To be continued….</vt:lpstr>
      <vt:lpstr>Thank you! solutionsiq.com  /  1.800.235.4091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Terri Sharp</dc:creator>
  <cp:lastModifiedBy>Tim Myer</cp:lastModifiedBy>
  <cp:revision>181</cp:revision>
  <dcterms:created xsi:type="dcterms:W3CDTF">2014-06-10T23:23:28Z</dcterms:created>
  <dcterms:modified xsi:type="dcterms:W3CDTF">2014-07-30T15:48:54Z</dcterms:modified>
</cp:coreProperties>
</file>