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0" r:id="rId6"/>
    <p:sldId id="280" r:id="rId7"/>
    <p:sldId id="279" r:id="rId8"/>
    <p:sldId id="277" r:id="rId9"/>
    <p:sldId id="278" r:id="rId10"/>
    <p:sldId id="262" r:id="rId11"/>
    <p:sldId id="263" r:id="rId12"/>
    <p:sldId id="273" r:id="rId13"/>
    <p:sldId id="274" r:id="rId14"/>
    <p:sldId id="275" r:id="rId15"/>
    <p:sldId id="276" r:id="rId16"/>
    <p:sldId id="267" r:id="rId17"/>
    <p:sldId id="266" r:id="rId18"/>
    <p:sldId id="264" r:id="rId19"/>
    <p:sldId id="269" r:id="rId20"/>
    <p:sldId id="268" r:id="rId21"/>
    <p:sldId id="270" r:id="rId22"/>
    <p:sldId id="271" r:id="rId23"/>
    <p:sldId id="272" r:id="rId24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2B"/>
    <a:srgbClr val="59C500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7575" autoAdjust="0"/>
  </p:normalViewPr>
  <p:slideViewPr>
    <p:cSldViewPr snapToGrid="0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 smtClean="0"/>
              <a:t>Verhaltensänderung</a:t>
            </a:r>
            <a:r>
              <a:rPr lang="en-US" smtClean="0"/>
              <a:t> analysieren</a:t>
            </a:r>
          </a:p>
          <a:p>
            <a:r>
              <a:rPr lang="en-US" baseline="0" smtClean="0"/>
              <a:t> viele Paper mit Testanalyse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8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r>
              <a:rPr lang="en-US" dirty="0" smtClean="0"/>
              <a:t> die </a:t>
            </a:r>
            <a:r>
              <a:rPr lang="en-US" dirty="0" err="1" smtClean="0"/>
              <a:t>finalisierung</a:t>
            </a:r>
            <a:r>
              <a:rPr lang="en-US" dirty="0" smtClean="0"/>
              <a:t> </a:t>
            </a:r>
            <a:r>
              <a:rPr lang="en-US" dirty="0" err="1" smtClean="0"/>
              <a:t>mitgeteilt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Tessi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nurnoch</a:t>
            </a:r>
            <a:r>
              <a:rPr lang="en-US" dirty="0" smtClean="0"/>
              <a:t> den </a:t>
            </a:r>
            <a:r>
              <a:rPr lang="en-US" dirty="0" err="1" smtClean="0"/>
              <a:t>TravelPlan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holen</a:t>
            </a:r>
            <a:r>
              <a:rPr lang="en-US" baseline="0" dirty="0" smtClean="0"/>
              <a:t>, join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legt</a:t>
            </a:r>
            <a:r>
              <a:rPr lang="en-US" dirty="0" smtClean="0"/>
              <a:t> was 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Initiator and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gepusht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Lysann</a:t>
            </a:r>
            <a:r>
              <a:rPr lang="en-US" dirty="0" smtClean="0"/>
              <a:t> </a:t>
            </a:r>
            <a:r>
              <a:rPr lang="en-US" dirty="0" err="1" smtClean="0"/>
              <a:t>fragt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hypotetischen</a:t>
            </a:r>
            <a:r>
              <a:rPr lang="en-US" baseline="0" dirty="0" smtClean="0"/>
              <a:t> Travel Plan, falls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joined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Dann</a:t>
            </a:r>
            <a:r>
              <a:rPr lang="en-US" dirty="0" smtClean="0"/>
              <a:t> joint </a:t>
            </a:r>
            <a:r>
              <a:rPr lang="en-US" dirty="0" err="1" smtClean="0"/>
              <a:t>Lysann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Lysanns</a:t>
            </a:r>
            <a:r>
              <a:rPr lang="en-US" baseline="0" dirty="0" smtClean="0"/>
              <a:t> join </a:t>
            </a:r>
            <a:r>
              <a:rPr lang="en-US" baseline="0" dirty="0" err="1" smtClean="0"/>
              <a:t>mitgeteilt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reicht</a:t>
            </a:r>
            <a:r>
              <a:rPr lang="en-US" dirty="0" smtClean="0"/>
              <a:t> das</a:t>
            </a:r>
            <a:r>
              <a:rPr lang="en-US" baseline="0" dirty="0" smtClean="0"/>
              <a:t>, und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finalisiert</a:t>
            </a:r>
            <a:r>
              <a:rPr lang="en-US" baseline="0" dirty="0" smtClean="0"/>
              <a:t> das Appointment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 smtClean="0"/>
              <a:t>7. Dezember 2011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3870"/>
              </p:ext>
            </p:extLst>
          </p:nvPr>
        </p:nvGraphicFramePr>
        <p:xfrm>
          <a:off x="719138" y="1728788"/>
          <a:ext cx="8174037" cy="430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Vorteile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Nachteile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r>
                        <a:rPr lang="en-US" baseline="0" dirty="0" smtClean="0"/>
                        <a:t>,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“Oversized”, </a:t>
                      </a:r>
                      <a:r>
                        <a:rPr lang="en-US" baseline="0" dirty="0" err="1" smtClean="0"/>
                        <a:t>nur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teilweise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Embedded </a:t>
                      </a:r>
                      <a:r>
                        <a:rPr lang="en-US" baseline="0" dirty="0" err="1" smtClean="0"/>
                        <a:t>implementiert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Wenig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&amp;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Größere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Datenmenge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anderen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Protokollen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kein</a:t>
                      </a:r>
                      <a:r>
                        <a:rPr lang="en-US" baseline="0" dirty="0" smtClean="0"/>
                        <a:t>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97107"/>
              </p:ext>
            </p:extLst>
          </p:nvPr>
        </p:nvGraphicFramePr>
        <p:xfrm>
          <a:off x="719138" y="1728788"/>
          <a:ext cx="8174037" cy="430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Vorteile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Nachteile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r>
                        <a:rPr lang="en-US" baseline="0" dirty="0" smtClean="0"/>
                        <a:t>,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“Oversized”, </a:t>
                      </a:r>
                      <a:r>
                        <a:rPr lang="en-US" baseline="0" dirty="0" err="1" smtClean="0"/>
                        <a:t>nur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teilweise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Embedded </a:t>
                      </a:r>
                      <a:r>
                        <a:rPr lang="en-US" baseline="0" dirty="0" err="1" smtClean="0"/>
                        <a:t>implementiert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Wenig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>
                    <a:solidFill>
                      <a:srgbClr val="76D0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&amp;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>
                    <a:solidFill>
                      <a:srgbClr val="76D0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>
                    <a:solidFill>
                      <a:srgbClr val="76D0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Größere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Datenmenge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anderen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Protokollen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kein</a:t>
                      </a:r>
                      <a:r>
                        <a:rPr lang="en-US" baseline="0" dirty="0" smtClean="0"/>
                        <a:t>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4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API 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503020"/>
            <a:ext cx="8174037" cy="4795837"/>
          </a:xfrm>
        </p:spPr>
        <p:txBody>
          <a:bodyPr/>
          <a:lstStyle/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/>
              <a:t>registerAccount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createAppointment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travelType</a:t>
            </a:r>
            <a:r>
              <a:rPr lang="en-US" dirty="0" smtClean="0"/>
              <a:t>, location, invitees, </a:t>
            </a:r>
            <a:r>
              <a:rPr lang="en-US" dirty="0" err="1" smtClean="0"/>
              <a:t>locationType</a:t>
            </a:r>
            <a:r>
              <a:rPr lang="en-US" dirty="0" smtClean="0"/>
              <a:t>, </a:t>
            </a:r>
            <a:r>
              <a:rPr lang="en-US" dirty="0" err="1" smtClean="0"/>
              <a:t>userMessage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appointmentId</a:t>
            </a:r>
            <a:r>
              <a:rPr lang="en-US" dirty="0" smtClean="0"/>
              <a:t>, </a:t>
            </a:r>
            <a:r>
              <a:rPr lang="en-US" dirty="0" err="1" smtClean="0"/>
              <a:t>travelPlan</a:t>
            </a:r>
            <a:endParaRPr lang="en-US" dirty="0" smtClean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getAppointment</a:t>
            </a:r>
            <a:r>
              <a:rPr lang="en-US" dirty="0" smtClean="0"/>
              <a:t>(</a:t>
            </a:r>
            <a:r>
              <a:rPr lang="en-US" dirty="0" err="1" smtClean="0"/>
              <a:t>appointmentId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locationType</a:t>
            </a:r>
            <a:r>
              <a:rPr lang="en-US" dirty="0" smtClean="0"/>
              <a:t>, location, participants</a:t>
            </a:r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getTravelPlan</a:t>
            </a:r>
            <a:r>
              <a:rPr lang="en-US" dirty="0" smtClean="0"/>
              <a:t>(</a:t>
            </a:r>
            <a:r>
              <a:rPr lang="en-US" dirty="0" err="1" smtClean="0"/>
              <a:t>appointmentId</a:t>
            </a:r>
            <a:r>
              <a:rPr lang="en-US" dirty="0" smtClean="0"/>
              <a:t>, </a:t>
            </a:r>
            <a:r>
              <a:rPr lang="en-US" dirty="0" err="1" smtClean="0"/>
              <a:t>travelType</a:t>
            </a:r>
            <a:r>
              <a:rPr lang="en-US" dirty="0" smtClean="0"/>
              <a:t>, location)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travelPlan</a:t>
            </a:r>
            <a:endParaRPr lang="en-US" dirty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/>
              <a:t>joinAppointment</a:t>
            </a:r>
            <a:r>
              <a:rPr lang="en-US" dirty="0"/>
              <a:t>(</a:t>
            </a:r>
            <a:r>
              <a:rPr lang="en-US" dirty="0" err="1"/>
              <a:t>appointmentId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travelType</a:t>
            </a:r>
            <a:r>
              <a:rPr lang="en-US" dirty="0"/>
              <a:t>, location)</a:t>
            </a:r>
            <a:br>
              <a:rPr lang="en-US" dirty="0"/>
            </a:b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travelPlan</a:t>
            </a:r>
            <a:endParaRPr lang="en-US" dirty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/>
              <a:t>declineAppointment</a:t>
            </a:r>
            <a:r>
              <a:rPr lang="en-US" dirty="0"/>
              <a:t>(</a:t>
            </a:r>
            <a:r>
              <a:rPr lang="en-US" dirty="0" err="1"/>
              <a:t>appointmentId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userMessage</a:t>
            </a:r>
            <a:r>
              <a:rPr lang="en-US" dirty="0"/>
              <a:t>) </a:t>
            </a:r>
            <a:endParaRPr lang="en-US" dirty="0" smtClean="0"/>
          </a:p>
          <a:p>
            <a:pPr marL="285750" lvl="0" indent="-285750">
              <a:spcAft>
                <a:spcPts val="800"/>
              </a:spcAft>
              <a:buFont typeface="Arial"/>
              <a:buChar char="•"/>
            </a:pPr>
            <a:r>
              <a:rPr lang="en-US" b="1" dirty="0" err="1" smtClean="0"/>
              <a:t>finalizeAppointment</a:t>
            </a:r>
            <a:r>
              <a:rPr lang="en-US" dirty="0" smtClean="0"/>
              <a:t>(</a:t>
            </a:r>
            <a:r>
              <a:rPr lang="en-US" dirty="0" err="1" smtClean="0"/>
              <a:t>appointmentId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53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quence_diagram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78"/>
            <a:ext cx="9144000" cy="60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quence_diagram 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23"/>
          <a:stretch/>
        </p:blipFill>
        <p:spPr>
          <a:xfrm>
            <a:off x="0" y="1740370"/>
            <a:ext cx="9144000" cy="29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Frank</a:t>
            </a:r>
            <a:r>
              <a:rPr lang="en-US" dirty="0" smtClean="0"/>
              <a:t>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005791" y="435631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403509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005791" y="435631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403509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517461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507614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494953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523088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728788"/>
            <a:ext cx="7512343" cy="4795837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endParaRPr lang="en-US" noProof="1" smtClean="0"/>
          </a:p>
          <a:p>
            <a:pPr algn="ctr">
              <a:lnSpc>
                <a:spcPct val="120000"/>
              </a:lnSpc>
            </a:pPr>
            <a:endParaRPr lang="en-US" noProof="1"/>
          </a:p>
          <a:p>
            <a:pPr algn="ctr">
              <a:lnSpc>
                <a:spcPct val="120000"/>
              </a:lnSpc>
            </a:pPr>
            <a:r>
              <a:rPr lang="en-US" noProof="1" smtClean="0"/>
              <a:t>Robert Aschenbrenner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Tim Felgentreff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Markus Kahl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Lysann Kessler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Tobias Mohr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Frank Schlegel</a:t>
            </a:r>
          </a:p>
          <a:p>
            <a:pPr algn="ctr">
              <a:lnSpc>
                <a:spcPct val="120000"/>
              </a:lnSpc>
            </a:pPr>
            <a:r>
              <a:rPr lang="en-US" noProof="1" smtClean="0"/>
              <a:t>Philipp Tessenow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Find All My Friends | Eingebettete Betriebssysteme | 7. Dezember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05791" y="238679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20655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32050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31066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29800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32613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84542" y="4276620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3967126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05791" y="238679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20655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32050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31066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29800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32613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84542" y="4276620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3967126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637643" y="4806503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975311" y="4708027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 flipV="1">
            <a:off x="1301257" y="4581418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42552" y="486276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684542" y="2475916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2166422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637643" y="30057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975311" y="29073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 flipV="1">
            <a:off x="1301257" y="27807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42552" y="30620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291880" y="4879145"/>
            <a:ext cx="6121794" cy="185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531024" y="456965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Szenario: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Alice möchte gerne einen Berliner Weihnachtsmarkt besuchen.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Dazu will sie Ihre Freunde Bob und Charlie einladen.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>
                <a:sym typeface="Wingdings"/>
              </a:rPr>
              <a:t> “</a:t>
            </a:r>
            <a:r>
              <a:rPr lang="en-US" noProof="1" smtClean="0"/>
              <a:t>Find All My Friends” App: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Einladungen verschicken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Zu-/Absagen verwalten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Den für alle Teilnehmer günstig erreichbaren Weihnachtsmarkt ermitteln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Individuelle Reiseroute für die einzelnen Teilnehmer generieren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40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Herausforderungen: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Heterogene Umgebung: 3 verschiedene mobile Betriebssysteme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Umgehen mit Netzwerkabbrüchen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Energieverbrauch gering halten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Datenvolumenbeschränkungen von mobilen Tarifen beachten</a:t>
            </a:r>
          </a:p>
          <a:p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2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</a:t>
            </a:r>
            <a:r>
              <a:rPr lang="en-US" noProof="1" smtClean="0"/>
              <a:t>L</a:t>
            </a:r>
            <a:r>
              <a:rPr lang="en-US" noProof="1" smtClean="0"/>
              <a:t>ösung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6" descr="architecture 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1"/>
          <a:stretch/>
        </p:blipFill>
        <p:spPr>
          <a:xfrm>
            <a:off x="673849" y="1531604"/>
            <a:ext cx="7714135" cy="3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chite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9" y="0"/>
            <a:ext cx="7714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0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9" y="0"/>
            <a:ext cx="7714135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3097" y="3623564"/>
            <a:ext cx="249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Server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379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9" y="0"/>
            <a:ext cx="7714135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33097" y="3623564"/>
            <a:ext cx="249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Server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98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Werkzeuge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3 SDKs und Programmiersprachen für die mobilen Endgeräte: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iOS/Cocoa Touch &amp; Objective-C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.NET Compact Framework &amp; C#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Android Framework &amp; Java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1 Server: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Java / JRuby</a:t>
            </a:r>
          </a:p>
          <a:p>
            <a:pPr marL="731838" lvl="1" indent="-285750">
              <a:buFont typeface="Arial"/>
              <a:buChar char="•"/>
            </a:pPr>
            <a:endParaRPr lang="en-US" noProof="1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Kommunikation zwischen mobilen Endegräten und Server: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Client-Anfragen: plattformübergreifende Middleware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Push-Notifications: spezifisch für die jeweilige mobile Plattform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8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695</TotalTime>
  <Words>814</Words>
  <Application>Microsoft Macintosh PowerPoint</Application>
  <PresentationFormat>On-screen Show (4:3)</PresentationFormat>
  <Paragraphs>190</Paragraphs>
  <Slides>22</Slides>
  <Notes>11</Notes>
  <HiddenSlides>11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hpi_folienmaster_2007_01</vt:lpstr>
      <vt:lpstr>hpi_orange</vt:lpstr>
      <vt:lpstr>Find All My Friends  Crossing Platform Borders</vt:lpstr>
      <vt:lpstr>Das Team</vt:lpstr>
      <vt:lpstr>Die Aufgabe</vt:lpstr>
      <vt:lpstr>Die Aufgabe</vt:lpstr>
      <vt:lpstr>Die Lösung</vt:lpstr>
      <vt:lpstr>PowerPoint Presentation</vt:lpstr>
      <vt:lpstr>PowerPoint Presentation</vt:lpstr>
      <vt:lpstr>PowerPoint Presentation</vt:lpstr>
      <vt:lpstr>Die Werkzeuge</vt:lpstr>
      <vt:lpstr>Diskussion – Das Wire-Protocol</vt:lpstr>
      <vt:lpstr>Diskussion – Das Wire-Protocol</vt:lpstr>
      <vt:lpstr>Server API Version 1</vt:lpstr>
      <vt:lpstr>PowerPoint Presentation</vt:lpstr>
      <vt:lpstr>PowerPoint Presentation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Frank Schlegel</cp:lastModifiedBy>
  <cp:revision>172</cp:revision>
  <dcterms:created xsi:type="dcterms:W3CDTF">2011-11-07T14:31:14Z</dcterms:created>
  <dcterms:modified xsi:type="dcterms:W3CDTF">2011-12-06T20:56:04Z</dcterms:modified>
</cp:coreProperties>
</file>