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56" r:id="rId3"/>
    <p:sldId id="280" r:id="rId4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02B"/>
    <a:srgbClr val="59C500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4" autoAdjust="0"/>
    <p:restoredTop sz="87575" autoAdjust="0"/>
  </p:normalViewPr>
  <p:slideViewPr>
    <p:cSldViewPr snapToGrid="0">
      <p:cViewPr>
        <p:scale>
          <a:sx n="155" d="100"/>
          <a:sy n="155" d="100"/>
        </p:scale>
        <p:origin x="-2280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277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6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Find All My Friends</a:t>
            </a:r>
            <a:br>
              <a:rPr lang="en-US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 smtClean="0"/>
              <a:t>Crossing Platform Borders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Projektvorstellung</a:t>
            </a:r>
          </a:p>
          <a:p>
            <a:r>
              <a:rPr lang="en-US" noProof="1" smtClean="0"/>
              <a:t>Eingebettete Betriebssysteme</a:t>
            </a:r>
          </a:p>
          <a:p>
            <a:endParaRPr lang="en-US" noProof="1" smtClean="0"/>
          </a:p>
          <a:p>
            <a:r>
              <a:rPr lang="en-US" noProof="1"/>
              <a:t>8</a:t>
            </a:r>
            <a:r>
              <a:rPr lang="en-US" noProof="1" smtClean="0"/>
              <a:t>. Feburar 2012</a:t>
            </a:r>
            <a:endParaRPr lang="en-US" noProof="1"/>
          </a:p>
        </p:txBody>
      </p:sp>
      <p:pic>
        <p:nvPicPr>
          <p:cNvPr id="5" name="Picture 4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4" y="3371773"/>
            <a:ext cx="1828595" cy="18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7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Push Notifications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2087" y="1728000"/>
            <a:ext cx="5674713" cy="1824345"/>
          </a:xfrm>
        </p:spPr>
        <p:txBody>
          <a:bodyPr/>
          <a:lstStyle/>
          <a:p>
            <a:r>
              <a:rPr lang="en-US" dirty="0" smtClean="0"/>
              <a:t>Application-Limitations:</a:t>
            </a:r>
          </a:p>
          <a:p>
            <a:endParaRPr lang="en-US" sz="600" dirty="0" smtClean="0"/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application not active every time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no background threads</a:t>
            </a:r>
          </a:p>
          <a:p>
            <a:pPr marL="731838" lvl="1" indent="-285750">
              <a:buFont typeface="Arial"/>
              <a:buChar char="•"/>
            </a:pPr>
            <a:r>
              <a:rPr lang="en-US" dirty="0" smtClean="0"/>
              <a:t>no running at standby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93247" y="0"/>
            <a:ext cx="5874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iOS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1885" y="1373829"/>
            <a:ext cx="2115380" cy="2112181"/>
            <a:chOff x="830466" y="1562601"/>
            <a:chExt cx="2115380" cy="2112181"/>
          </a:xfrm>
        </p:grpSpPr>
        <p:pic>
          <p:nvPicPr>
            <p:cNvPr id="8" name="Picture 7" descr="I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66" y="1835856"/>
              <a:ext cx="1828595" cy="1838926"/>
            </a:xfrm>
            <a:prstGeom prst="rect">
              <a:avLst/>
            </a:prstGeom>
          </p:spPr>
        </p:pic>
        <p:pic>
          <p:nvPicPr>
            <p:cNvPr id="10" name="Picture 9" descr="pushnot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31604" l="61026" r="100000">
                          <a14:foregroundMark x1="84103" y1="27358" x2="84103" y2="27358"/>
                          <a14:foregroundMark x1="87692" y1="25000" x2="87692" y2="25000"/>
                          <a14:foregroundMark x1="68718" y1="22170" x2="68718" y2="22170"/>
                          <a14:foregroundMark x1="80000" y1="17925" x2="80000" y2="17925"/>
                          <a14:foregroundMark x1="88718" y1="6604" x2="88718" y2="6604"/>
                          <a14:foregroundMark x1="78974" y1="3302" x2="78974" y2="3302"/>
                          <a14:foregroundMark x1="71795" y1="6132" x2="71795" y2="6132"/>
                          <a14:foregroundMark x1="67179" y1="10377" x2="67179" y2="10377"/>
                          <a14:foregroundMark x1="66154" y1="15094" x2="66154" y2="15094"/>
                          <a14:foregroundMark x1="91795" y1="18868" x2="91795" y2="18868"/>
                          <a14:foregroundMark x1="93333" y1="16038" x2="93333" y2="16038"/>
                          <a14:foregroundMark x1="92821" y1="12736" x2="92821" y2="12736"/>
                          <a14:foregroundMark x1="91282" y1="9906" x2="91282" y2="9906"/>
                          <a14:foregroundMark x1="85128" y1="4245" x2="85128" y2="4245"/>
                          <a14:foregroundMark x1="81026" y1="3774" x2="81026" y2="3774"/>
                          <a14:foregroundMark x1="75897" y1="3774" x2="75897" y2="3774"/>
                          <a14:foregroundMark x1="69744" y1="7075" x2="69744" y2="70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741" b="67209"/>
            <a:stretch/>
          </p:blipFill>
          <p:spPr>
            <a:xfrm>
              <a:off x="1973602" y="1562601"/>
              <a:ext cx="972244" cy="882853"/>
            </a:xfrm>
            <a:prstGeom prst="rect">
              <a:avLst/>
            </a:prstGeom>
            <a:effectLst>
              <a:outerShdw blurRad="53975" dist="50800" dir="7500000" sx="103000" sy="103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Picture 13" descr="20090819-8pi896q8n3bthiha2gaaacgebc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4" b="33672"/>
          <a:stretch/>
        </p:blipFill>
        <p:spPr>
          <a:xfrm>
            <a:off x="9633536" y="3560926"/>
            <a:ext cx="2148613" cy="926699"/>
          </a:xfrm>
          <a:prstGeom prst="rect">
            <a:avLst/>
          </a:prstGeom>
        </p:spPr>
      </p:pic>
      <p:sp>
        <p:nvSpPr>
          <p:cNvPr id="25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1275678" y="4178932"/>
            <a:ext cx="3349720" cy="1824345"/>
          </a:xfrm>
        </p:spPr>
        <p:txBody>
          <a:bodyPr/>
          <a:lstStyle/>
          <a:p>
            <a:pPr algn="ctr"/>
            <a:r>
              <a:rPr lang="en-US" dirty="0" smtClean="0"/>
              <a:t>Local Notification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time event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742083" y="4174752"/>
            <a:ext cx="3313818" cy="1824345"/>
          </a:xfrm>
        </p:spPr>
        <p:txBody>
          <a:bodyPr/>
          <a:lstStyle/>
          <a:p>
            <a:pPr algn="ctr"/>
            <a:r>
              <a:rPr lang="en-US" dirty="0" smtClean="0"/>
              <a:t>Remote Notification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remote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1471023" y="4556221"/>
            <a:ext cx="674032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4686710" y="4178721"/>
            <a:ext cx="0" cy="22122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238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pi_folienmaster_2007_01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810</TotalTime>
  <Words>50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hpi_folienmaster_2007_01</vt:lpstr>
      <vt:lpstr>hpi_orange</vt:lpstr>
      <vt:lpstr>Find All My Friends  Crossing Platform Borders</vt:lpstr>
      <vt:lpstr>Push Notifications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Change Impact of Patches Using Bundle Views</dc:title>
  <dc:creator>flummi</dc:creator>
  <cp:lastModifiedBy>T3</cp:lastModifiedBy>
  <cp:revision>179</cp:revision>
  <dcterms:created xsi:type="dcterms:W3CDTF">2011-11-07T14:31:14Z</dcterms:created>
  <dcterms:modified xsi:type="dcterms:W3CDTF">2012-02-05T13:31:34Z</dcterms:modified>
</cp:coreProperties>
</file>