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  <p:sldId id="269" r:id="rId14"/>
    <p:sldId id="268" r:id="rId15"/>
    <p:sldId id="270" r:id="rId16"/>
    <p:sldId id="271" r:id="rId17"/>
    <p:sldId id="272" r:id="rId18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E4EC"/>
    <a:srgbClr val="7FBCCE"/>
    <a:srgbClr val="D77F99"/>
    <a:srgbClr val="C74C71"/>
    <a:srgbClr val="F8DFCE"/>
    <a:srgbClr val="EEB083"/>
    <a:srgbClr val="E79052"/>
    <a:srgbClr val="FBDD7F"/>
    <a:srgbClr val="DFE1FF"/>
    <a:srgbClr val="AEB3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31" autoAdjust="0"/>
    <p:restoredTop sz="87575" autoAdjust="0"/>
  </p:normalViewPr>
  <p:slideViewPr>
    <p:cSldViewPr snapToGrid="0">
      <p:cViewPr varScale="1">
        <p:scale>
          <a:sx n="68" d="100"/>
          <a:sy n="68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132774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7186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 smtClean="0"/>
              <a:t>Verhaltensänderung</a:t>
            </a:r>
            <a:r>
              <a:rPr lang="en-US" smtClean="0"/>
              <a:t> analysieren</a:t>
            </a:r>
          </a:p>
          <a:p>
            <a:r>
              <a:rPr lang="en-US" baseline="0" smtClean="0"/>
              <a:t> viele Paper mit Testanalyse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3482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r>
              <a:rPr lang="en-US" dirty="0" smtClean="0"/>
              <a:t> die </a:t>
            </a:r>
            <a:r>
              <a:rPr lang="en-US" dirty="0" err="1" smtClean="0"/>
              <a:t>finalisierung</a:t>
            </a:r>
            <a:r>
              <a:rPr lang="en-US" dirty="0" smtClean="0"/>
              <a:t> </a:t>
            </a:r>
            <a:r>
              <a:rPr lang="en-US" dirty="0" err="1" smtClean="0"/>
              <a:t>mitgeteilt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Tessi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nurnoch</a:t>
            </a:r>
            <a:r>
              <a:rPr lang="en-US" dirty="0" smtClean="0"/>
              <a:t> den </a:t>
            </a:r>
            <a:r>
              <a:rPr lang="en-US" dirty="0" err="1" smtClean="0"/>
              <a:t>TravelPlan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holen</a:t>
            </a:r>
            <a:r>
              <a:rPr lang="en-US" baseline="0" dirty="0" smtClean="0"/>
              <a:t>, join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Ansätze für Binärprotokolle: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CORBA: mangelhafte Implementierungen für Embdedded, bietet deutlich mehr als wir zu brauchen erwarten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Thrift: schlecht dokumentiert, quasi proprietär (Facebook, Twitter)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Hessian: schlecht dokumentiert, 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Wie viel Overhead bringt JSON tatsächlich mit? -&gt; Tim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legt</a:t>
            </a:r>
            <a:r>
              <a:rPr lang="en-US" dirty="0" smtClean="0"/>
              <a:t> was 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Initiator and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gepusht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Lysann</a:t>
            </a:r>
            <a:r>
              <a:rPr lang="en-US" dirty="0" smtClean="0"/>
              <a:t> </a:t>
            </a:r>
            <a:r>
              <a:rPr lang="en-US" dirty="0" err="1" smtClean="0"/>
              <a:t>fragt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hypotetischen</a:t>
            </a:r>
            <a:r>
              <a:rPr lang="en-US" baseline="0" dirty="0" smtClean="0"/>
              <a:t> Travel Plan, falls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joined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Dann</a:t>
            </a:r>
            <a:r>
              <a:rPr lang="en-US" dirty="0" smtClean="0"/>
              <a:t> joint </a:t>
            </a:r>
            <a:r>
              <a:rPr lang="en-US" dirty="0" err="1" smtClean="0"/>
              <a:t>Lysann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Lysanns</a:t>
            </a:r>
            <a:r>
              <a:rPr lang="en-US" baseline="0" dirty="0" smtClean="0"/>
              <a:t> join </a:t>
            </a:r>
            <a:r>
              <a:rPr lang="en-US" baseline="0" dirty="0" err="1" smtClean="0"/>
              <a:t>mitgeteilt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reicht</a:t>
            </a:r>
            <a:r>
              <a:rPr lang="en-US" dirty="0" smtClean="0"/>
              <a:t> das</a:t>
            </a:r>
            <a:r>
              <a:rPr lang="en-US" baseline="0" dirty="0" smtClean="0"/>
              <a:t>, und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finalisiert</a:t>
            </a:r>
            <a:r>
              <a:rPr lang="en-US" baseline="0" dirty="0" smtClean="0"/>
              <a:t> das Appointment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Find All My Friends</a:t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2000" dirty="0" smtClean="0"/>
              <a:t>Crossing Platform Borders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 smtClean="0"/>
              <a:t>Projektvorstellung</a:t>
            </a:r>
          </a:p>
          <a:p>
            <a:r>
              <a:rPr lang="en-US" noProof="1" smtClean="0"/>
              <a:t>Eingebettete Betriebssysteme</a:t>
            </a:r>
          </a:p>
          <a:p>
            <a:endParaRPr lang="en-US" noProof="1" smtClean="0"/>
          </a:p>
          <a:p>
            <a:r>
              <a:rPr lang="en-US" noProof="1" smtClean="0"/>
              <a:t>7. Dezember 2011</a:t>
            </a:r>
            <a:endParaRPr lang="en-US" noProof="1"/>
          </a:p>
        </p:txBody>
      </p:sp>
      <p:pic>
        <p:nvPicPr>
          <p:cNvPr id="5" name="Picture 4" descr="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224" y="3371773"/>
            <a:ext cx="1828595" cy="18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17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Frank</a:t>
            </a:r>
            <a:r>
              <a:rPr lang="en-US" dirty="0" smtClean="0"/>
              <a:t>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005791" y="435631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403509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rot="10800000" flipV="1">
            <a:off x="4656407" y="2715067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rot="10800000" flipV="1">
            <a:off x="2994075" y="2616591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 flipV="1">
            <a:off x="1320021" y="2489982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261316" y="2771331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008139" y="3866278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137089" y="354506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3005791" y="435631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403509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517461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507614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494953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523088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05791" y="238679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20655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32050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31066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29800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32613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84542" y="4276620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3967126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05791" y="2386790"/>
            <a:ext cx="4433670" cy="8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3134741" y="206557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joinAppointment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 flipV="1">
            <a:off x="4611855" y="32050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rot="10800000" flipV="1">
            <a:off x="2949523" y="31066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10800000" flipV="1">
            <a:off x="1275469" y="29800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216764" y="32613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84542" y="4276620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3967126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637643" y="4806503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975311" y="4708027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 flipV="1">
            <a:off x="1301257" y="4581418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42552" y="4862767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684542" y="2475916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923686" y="2166422"/>
            <a:ext cx="24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finalizeAppointment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0800000" flipV="1">
            <a:off x="4637643" y="3005799"/>
            <a:ext cx="2771347" cy="154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 flipV="1">
            <a:off x="2975311" y="2907323"/>
            <a:ext cx="4447734" cy="2508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10800000" flipV="1">
            <a:off x="1301257" y="2780714"/>
            <a:ext cx="6135857" cy="335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242552" y="3062063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pushAppointment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291880" y="4879145"/>
            <a:ext cx="6121794" cy="185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531024" y="4569651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getTravelPlan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Robert Aschenbrenner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Tim Felgentreff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Markus Kahl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Lysann Kessler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Tobias Mohr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Frank Schlegel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Philipp Tessenow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Find All My Friends | Eingebettete Betriebssysteme | 7. Dezember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3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Use Case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Alice möchte gerne einen Berliner Weihnachtsmarkt besuchen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Dazu will sie Ihre Freunde Bob und Charlie einladen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FindAllMyFriends Application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Einladungen verschicken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Zu-/Absagen verwalten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Den für alle Teilnehmer günstig erreichbaren Weihnachtsmarkt ermitteln</a:t>
            </a:r>
          </a:p>
          <a:p>
            <a:pPr marL="1179513" lvl="2" indent="-285750">
              <a:buFont typeface="Arial"/>
              <a:buChar char="•"/>
            </a:pPr>
            <a:r>
              <a:rPr lang="en-US" noProof="1" smtClean="0"/>
              <a:t>Individuelle Reiseroute für die einzelnen Teilnehmer generieren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274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Aufgabe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Herausforderungen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Heterogene Umgebung: 3 verschiedene mobile Betriebssysteme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Umgehen mit Netzwerkabbrüchen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Niedrighalten des Energieverbrauches</a:t>
            </a:r>
            <a:endParaRPr lang="en-US" noProof="1" smtClean="0"/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Datenvolumenbeschränkungen von mobilen Tarifen beachten</a:t>
            </a: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7312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Lösung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[</a:t>
            </a:r>
          </a:p>
          <a:p>
            <a:endParaRPr lang="en-US" noProof="1"/>
          </a:p>
          <a:p>
            <a:r>
              <a:rPr lang="en-US" noProof="1" smtClean="0"/>
              <a:t>Diagramm:</a:t>
            </a:r>
          </a:p>
          <a:p>
            <a:r>
              <a:rPr lang="en-US" noProof="1"/>
              <a:t>	</a:t>
            </a:r>
            <a:r>
              <a:rPr lang="en-US" noProof="1" smtClean="0"/>
              <a:t>Server, 3 Handys,</a:t>
            </a:r>
          </a:p>
          <a:p>
            <a:r>
              <a:rPr lang="en-US" noProof="1"/>
              <a:t>	</a:t>
            </a:r>
            <a:r>
              <a:rPr lang="en-US" noProof="1" smtClean="0"/>
              <a:t>Google Maps, VBB,</a:t>
            </a:r>
          </a:p>
          <a:p>
            <a:r>
              <a:rPr lang="en-US" noProof="1"/>
              <a:t>	</a:t>
            </a:r>
            <a:r>
              <a:rPr lang="en-US" noProof="1" smtClean="0"/>
              <a:t>Kommunikation, verschiedene Push-Benachrichtigungsdienste;</a:t>
            </a:r>
          </a:p>
          <a:p>
            <a:endParaRPr lang="en-US" noProof="1"/>
          </a:p>
          <a:p>
            <a:r>
              <a:rPr lang="en-US" noProof="1" smtClean="0"/>
              <a:t>Nach und nach komplizierter werden lassen ;)</a:t>
            </a:r>
          </a:p>
          <a:p>
            <a:endParaRPr lang="en-US" noProof="1"/>
          </a:p>
          <a:p>
            <a:r>
              <a:rPr lang="en-US" noProof="1" smtClean="0"/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780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Die Werkzeuge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noProof="1" smtClean="0"/>
              <a:t>3 SDKs und Systemsprachen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Objective-C (+ MacRuby?)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C# (+ IronRuby)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Java (+ JRuby)</a:t>
            </a:r>
          </a:p>
          <a:p>
            <a:pPr marL="285750" indent="-285750">
              <a:buFont typeface="Arial"/>
              <a:buChar char="•"/>
            </a:pPr>
            <a:r>
              <a:rPr lang="en-US" noProof="1" smtClean="0"/>
              <a:t>1 Server</a:t>
            </a:r>
          </a:p>
          <a:p>
            <a:pPr marL="731838" lvl="1" indent="-285750">
              <a:buFont typeface="Arial"/>
              <a:buChar char="•"/>
            </a:pPr>
            <a:r>
              <a:rPr lang="en-US" noProof="1" smtClean="0"/>
              <a:t>JRuby</a:t>
            </a:r>
          </a:p>
          <a:p>
            <a:pPr marL="285750" indent="-285750">
              <a:buFont typeface="Arial"/>
              <a:buChar char="•"/>
            </a:pPr>
            <a:endParaRPr lang="en-US" noProof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8008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</a:t>
            </a:r>
            <a:r>
              <a:rPr lang="en-US" noProof="1" smtClean="0"/>
              <a:t>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9138" y="1728788"/>
          <a:ext cx="8174037" cy="457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err="1" smtClean="0"/>
                        <a:t>viele</a:t>
                      </a:r>
                      <a:r>
                        <a:rPr lang="en-US" baseline="0" dirty="0" smtClean="0"/>
                        <a:t> Features, </a:t>
                      </a:r>
                      <a:r>
                        <a:rPr lang="en-US" baseline="0" dirty="0" err="1" smtClean="0"/>
                        <a:t>Keine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fertige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Implementierung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Embedded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+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Größere</a:t>
                      </a:r>
                      <a:r>
                        <a:rPr lang="en-US" baseline="0" smtClean="0"/>
                        <a:t> Datenmenge als bei anderen Protokollen, kein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Cross 6"/>
          <p:cNvSpPr/>
          <p:nvPr/>
        </p:nvSpPr>
        <p:spPr bwMode="auto">
          <a:xfrm>
            <a:off x="3488788" y="1378631"/>
            <a:ext cx="661181" cy="618978"/>
          </a:xfrm>
          <a:prstGeom prst="plus">
            <a:avLst>
              <a:gd name="adj" fmla="val 3863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Lightning Bolt 7"/>
          <p:cNvSpPr/>
          <p:nvPr/>
        </p:nvSpPr>
        <p:spPr bwMode="auto">
          <a:xfrm>
            <a:off x="6457071" y="1420837"/>
            <a:ext cx="618978" cy="548640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8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Diskussion – </a:t>
            </a:r>
            <a:r>
              <a:rPr lang="en-US" noProof="1" smtClean="0"/>
              <a:t>Das Wire-Protocol</a:t>
            </a:r>
            <a:endParaRPr lang="en-US" noProof="1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9138" y="1728788"/>
          <a:ext cx="8174037" cy="457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73"/>
                <a:gridCol w="2954215"/>
                <a:gridCol w="350524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CORBA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Codegenerierung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Binär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komplizierteres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err="1" smtClean="0"/>
                        <a:t>viele</a:t>
                      </a:r>
                      <a:r>
                        <a:rPr lang="en-US" baseline="0" dirty="0" smtClean="0"/>
                        <a:t> Features, </a:t>
                      </a:r>
                      <a:r>
                        <a:rPr lang="en-US" baseline="0" dirty="0" err="1" smtClean="0"/>
                        <a:t>Keine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fertige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Implementierung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für</a:t>
                      </a:r>
                      <a:r>
                        <a:rPr lang="en-US" baseline="0" dirty="0" smtClean="0"/>
                        <a:t> Embedded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Thrift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IDL, </a:t>
                      </a:r>
                      <a:r>
                        <a:rPr lang="en-US" dirty="0" err="1" smtClean="0"/>
                        <a:t>Codegenerierung</a:t>
                      </a:r>
                      <a:r>
                        <a:rPr lang="en-US" dirty="0" smtClean="0"/>
                        <a:t>, Encoding </a:t>
                      </a:r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oder</a:t>
                      </a:r>
                      <a:r>
                        <a:rPr lang="en-US" dirty="0" smtClean="0"/>
                        <a:t>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Dokumentation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geschlossene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Entwicklung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Verschlüsselung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Hessian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Binär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als</a:t>
                      </a:r>
                      <a:r>
                        <a:rPr lang="en-US" dirty="0" smtClean="0"/>
                        <a:t> HTTP Payload, hat </a:t>
                      </a:r>
                      <a:r>
                        <a:rPr lang="en-US" dirty="0" err="1" smtClean="0"/>
                        <a:t>Implementierungen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Android + </a:t>
                      </a:r>
                      <a:r>
                        <a:rPr lang="en-US" baseline="0" dirty="0" err="1" smtClean="0"/>
                        <a:t>iOS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viel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eingesetzt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Schlechte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Doku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IDL, </a:t>
                      </a:r>
                      <a:r>
                        <a:rPr lang="en-US" dirty="0" err="1" smtClean="0"/>
                        <a:t>keine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Codegenerierung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beliebt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Größere</a:t>
                      </a:r>
                      <a:r>
                        <a:rPr lang="en-US" baseline="0" smtClean="0"/>
                        <a:t> Datenmenge als bei anderen Protokollen, kein “Standard”-Framework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Cross 6"/>
          <p:cNvSpPr/>
          <p:nvPr/>
        </p:nvSpPr>
        <p:spPr bwMode="auto">
          <a:xfrm>
            <a:off x="3488788" y="1378631"/>
            <a:ext cx="661181" cy="618978"/>
          </a:xfrm>
          <a:prstGeom prst="plus">
            <a:avLst>
              <a:gd name="adj" fmla="val 3863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8" name="Lightning Bolt 7"/>
          <p:cNvSpPr/>
          <p:nvPr/>
        </p:nvSpPr>
        <p:spPr bwMode="auto">
          <a:xfrm>
            <a:off x="6457071" y="1420837"/>
            <a:ext cx="618978" cy="548640"/>
          </a:xfrm>
          <a:prstGeom prst="lightningBol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08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Server API Version 1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Find All My Friends | Eingebettete Betriebssysteme | 7. Dezember 2011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Philipp	</a:t>
            </a:r>
            <a:r>
              <a:rPr lang="en-US" dirty="0" err="1" smtClean="0"/>
              <a:t>Lysann</a:t>
            </a:r>
            <a:r>
              <a:rPr lang="en-US" dirty="0" smtClean="0"/>
              <a:t>		Frank			Server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rot="16200000" flipH="1">
            <a:off x="-647118" y="423436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16200000" flipH="1">
            <a:off x="1066801" y="4232020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16200000" flipH="1">
            <a:off x="2754917" y="4232023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16200000" flipH="1">
            <a:off x="5498118" y="4232019"/>
            <a:ext cx="3854556" cy="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684542" y="2363372"/>
            <a:ext cx="2743200" cy="56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23686" y="2053878"/>
            <a:ext cx="239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createAppointment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3943854"/>
      </p:ext>
    </p:extLst>
  </p:cSld>
  <p:clrMapOvr>
    <a:masterClrMapping/>
  </p:clrMapOvr>
</p:sld>
</file>

<file path=ppt/theme/theme1.xml><?xml version="1.0" encoding="utf-8"?>
<a:theme xmlns:a="http://schemas.openxmlformats.org/drawingml/2006/main" name="hpi_folienmaster_2007_01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632</TotalTime>
  <Words>714</Words>
  <Application>Microsoft Macintosh PowerPoint</Application>
  <PresentationFormat>On-screen Show (4:3)</PresentationFormat>
  <Paragraphs>176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hpi_folienmaster_2007_01</vt:lpstr>
      <vt:lpstr>hpi_orange</vt:lpstr>
      <vt:lpstr>Find All My Friends  Crossing Platform Borders</vt:lpstr>
      <vt:lpstr>Das Team</vt:lpstr>
      <vt:lpstr>Die Aufgabe</vt:lpstr>
      <vt:lpstr>Die Aufgabe</vt:lpstr>
      <vt:lpstr>Die Lösung</vt:lpstr>
      <vt:lpstr>Die Werkzeuge</vt:lpstr>
      <vt:lpstr>Diskussion – Das Wire-Protocol</vt:lpstr>
      <vt:lpstr>Diskussion – Das Wire-Protocol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  <vt:lpstr>Server API Version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Change Impact of Patches Using Bundle Views</dc:title>
  <dc:creator>flummi</dc:creator>
  <cp:lastModifiedBy>tim</cp:lastModifiedBy>
  <cp:revision>152</cp:revision>
  <dcterms:created xsi:type="dcterms:W3CDTF">2011-11-07T14:31:14Z</dcterms:created>
  <dcterms:modified xsi:type="dcterms:W3CDTF">2011-12-06T16:45:18Z</dcterms:modified>
</cp:coreProperties>
</file>