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4EC"/>
    <a:srgbClr val="7FBCCE"/>
    <a:srgbClr val="D77F99"/>
    <a:srgbClr val="C74C71"/>
    <a:srgbClr val="F8DFCE"/>
    <a:srgbClr val="EEB083"/>
    <a:srgbClr val="E79052"/>
    <a:srgbClr val="FBDD7F"/>
    <a:srgbClr val="DFE1FF"/>
    <a:srgbClr val="AE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7575" autoAdjust="0"/>
  </p:normalViewPr>
  <p:slideViewPr>
    <p:cSldViewPr snapToGrid="0">
      <p:cViewPr varScale="1">
        <p:scale>
          <a:sx n="155" d="100"/>
          <a:sy n="155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27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6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err="1" smtClean="0"/>
              <a:t>Verhaltensänderung</a:t>
            </a:r>
            <a:r>
              <a:rPr lang="en-US" smtClean="0"/>
              <a:t> analysieren</a:t>
            </a:r>
          </a:p>
          <a:p>
            <a:r>
              <a:rPr lang="en-US" baseline="0" smtClean="0"/>
              <a:t> viele Paper mit Testanalyse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8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Find All My Friends</a:t>
            </a:r>
            <a:br>
              <a:rPr lang="en-US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 smtClean="0"/>
              <a:t>Crossing Platform Borders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Projektvorstellung</a:t>
            </a:r>
          </a:p>
          <a:p>
            <a:r>
              <a:rPr lang="en-US" noProof="1" smtClean="0"/>
              <a:t>Eingebettete Betriebssysteme</a:t>
            </a:r>
          </a:p>
          <a:p>
            <a:endParaRPr lang="en-US" noProof="1" smtClean="0"/>
          </a:p>
          <a:p>
            <a:r>
              <a:rPr lang="en-US" noProof="1" smtClean="0"/>
              <a:t>7. Dezember 2011</a:t>
            </a:r>
            <a:endParaRPr lang="en-US" noProof="1"/>
          </a:p>
        </p:txBody>
      </p:sp>
      <p:pic>
        <p:nvPicPr>
          <p:cNvPr id="5" name="Picture 4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4" y="3371773"/>
            <a:ext cx="1828595" cy="18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Robert Aschenbrenner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Tim Felgentreff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Markus Kahl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Lysann Kessler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Tobias Mohr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Frank Schlegel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Philipp Tessenow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Find All My Friends | Eingebettete Betriebssysteme | 7. Dezember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Use Case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Alice möchte gerne einen Berliner Weihnachtsmarkt besuchen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Dazu will sie Ihre Freunde Bob und Charlie einladen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FindAllMyFriends Application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Einladungen verschicken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Zu-/Absagen verwalten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Den für alle Teilnehmer günstig erreichbaren Weihnachtsmarkt ermitteln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Individuelle Reiseroute für die einzelnen Teilnehmer generieren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4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Herausforderungen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Heterogene Umgebung: 3 verschiedene mobile Betriebssysteme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Netzwerkabbruch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Energieverbrauch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Datenvolumen</a:t>
            </a:r>
          </a:p>
          <a:p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2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Lösung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[</a:t>
            </a:r>
          </a:p>
          <a:p>
            <a:endParaRPr lang="en-US" noProof="1"/>
          </a:p>
          <a:p>
            <a:r>
              <a:rPr lang="en-US" noProof="1" smtClean="0"/>
              <a:t>Diagramm:</a:t>
            </a:r>
          </a:p>
          <a:p>
            <a:r>
              <a:rPr lang="en-US" noProof="1"/>
              <a:t>	</a:t>
            </a:r>
            <a:r>
              <a:rPr lang="en-US" noProof="1" smtClean="0"/>
              <a:t>Server, 3 Handys,</a:t>
            </a:r>
          </a:p>
          <a:p>
            <a:r>
              <a:rPr lang="en-US" noProof="1"/>
              <a:t>	</a:t>
            </a:r>
            <a:r>
              <a:rPr lang="en-US" noProof="1" smtClean="0"/>
              <a:t>Google Maps, VBB,</a:t>
            </a:r>
          </a:p>
          <a:p>
            <a:r>
              <a:rPr lang="en-US" noProof="1"/>
              <a:t>	</a:t>
            </a:r>
            <a:r>
              <a:rPr lang="en-US" noProof="1" smtClean="0"/>
              <a:t>Kommunikation, verschiedene Push-Benachrichtigungsdienste;</a:t>
            </a:r>
          </a:p>
          <a:p>
            <a:endParaRPr lang="en-US" noProof="1"/>
          </a:p>
          <a:p>
            <a:r>
              <a:rPr lang="en-US" noProof="1" smtClean="0"/>
              <a:t>Nach und nach komplizierter werden lassen ;)</a:t>
            </a:r>
          </a:p>
          <a:p>
            <a:endParaRPr lang="en-US" noProof="1"/>
          </a:p>
          <a:p>
            <a:r>
              <a:rPr lang="en-US" noProof="1" smtClean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Werkzeuge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[SDK’s]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JSON-Kommunikations-Protokoll über HTTP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[Server-Technologie (OS, Framework, …)]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8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Warum JSON?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Alternative Ansätze für Binärprotokolle: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kompiliziert, Overkill, mangelhafte Implementierungen für Embdedded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proprietär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unvollständige Implementierungen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tatsächlich mit? -&gt; Tim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8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[</a:t>
            </a:r>
          </a:p>
          <a:p>
            <a:r>
              <a:rPr lang="en-US" noProof="1" smtClean="0"/>
              <a:t>grobe Beschreibung der API</a:t>
            </a:r>
          </a:p>
          <a:p>
            <a:r>
              <a:rPr lang="en-US" noProof="1" smtClean="0"/>
              <a:t>und des Ablaufs</a:t>
            </a:r>
          </a:p>
          <a:p>
            <a:r>
              <a:rPr lang="en-US" noProof="1" smtClean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</p:sld>
</file>

<file path=ppt/theme/theme1.xml><?xml version="1.0" encoding="utf-8"?>
<a:theme xmlns:a="http://schemas.openxmlformats.org/drawingml/2006/main" name="hpi_folienmaster_2007_01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573</TotalTime>
  <Words>270</Words>
  <Application>Microsoft Macintosh PowerPoint</Application>
  <PresentationFormat>On-screen Show (4:3)</PresentationFormat>
  <Paragraphs>72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hpi_folienmaster_2007_01</vt:lpstr>
      <vt:lpstr>hpi_orange</vt:lpstr>
      <vt:lpstr>Find All My Friends  Crossing Platform Borders</vt:lpstr>
      <vt:lpstr>Das Team</vt:lpstr>
      <vt:lpstr>Die Aufgabe</vt:lpstr>
      <vt:lpstr>Die Aufgabe</vt:lpstr>
      <vt:lpstr>Die Lösung</vt:lpstr>
      <vt:lpstr>Die Werkzeuge</vt:lpstr>
      <vt:lpstr>Diskussion – Warum JSON?</vt:lpstr>
      <vt:lpstr>Server API Version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Change Impact of Patches Using Bundle Views</dc:title>
  <dc:creator>flummi</dc:creator>
  <cp:lastModifiedBy>Lysann Kessler</cp:lastModifiedBy>
  <cp:revision>119</cp:revision>
  <dcterms:created xsi:type="dcterms:W3CDTF">2011-11-07T14:31:14Z</dcterms:created>
  <dcterms:modified xsi:type="dcterms:W3CDTF">2011-12-05T10:26:31Z</dcterms:modified>
</cp:coreProperties>
</file>