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1118" r:id="rId2"/>
    <p:sldId id="1117" r:id="rId3"/>
    <p:sldId id="1120" r:id="rId4"/>
    <p:sldId id="1121" r:id="rId5"/>
    <p:sldId id="1214" r:id="rId6"/>
    <p:sldId id="1128" r:id="rId7"/>
    <p:sldId id="1123" r:id="rId8"/>
  </p:sldIdLst>
  <p:sldSz cx="93726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6" autoAdjust="0"/>
    <p:restoredTop sz="85981" autoAdjust="0"/>
  </p:normalViewPr>
  <p:slideViewPr>
    <p:cSldViewPr>
      <p:cViewPr varScale="1">
        <p:scale>
          <a:sx n="60" d="100"/>
          <a:sy n="60" d="100"/>
        </p:scale>
        <p:origin x="1080" y="184"/>
      </p:cViewPr>
      <p:guideLst>
        <p:guide orient="horz" pos="2160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144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4813" y="473075"/>
            <a:ext cx="6492875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68275" indent="-168275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Char char="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452438" indent="-169863" algn="l" rtl="0" eaLnBrk="0" fontAlgn="base" hangingPunct="0">
      <a:spcBef>
        <a:spcPct val="3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1801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0" y="-1488"/>
            <a:ext cx="2498725" cy="686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5" y="4119563"/>
            <a:ext cx="6335713" cy="457200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2667000"/>
            <a:ext cx="8121650" cy="1214438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822325"/>
            <a:ext cx="4375150" cy="2744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719513"/>
            <a:ext cx="4375150" cy="2746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822325"/>
            <a:ext cx="8902700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6580188"/>
            <a:ext cx="546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6638918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0"/>
            <a:ext cx="7048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0"/>
            <a:ext cx="8667750" cy="690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>
                <a:ea typeface="ＭＳ Ｐゴシック"/>
                <a:cs typeface="ＭＳ Ｐゴシック"/>
              </a:rPr>
              <a:t>Packages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2544598-CF22-9E4C-8F44-6C259ED98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59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Data Types </a:t>
            </a:r>
          </a:p>
          <a:p>
            <a:pPr marL="404813" lvl="1" indent="0" algn="r">
              <a:buFontTx/>
              <a:buNone/>
            </a:pPr>
            <a:r>
              <a:rPr lang="en-US" sz="2800" kern="0" dirty="0" err="1">
                <a:solidFill>
                  <a:schemeClr val="bg2"/>
                </a:solidFill>
                <a:ea typeface="ＭＳ Ｐゴシック"/>
              </a:rPr>
              <a:t>NumPy</a:t>
            </a:r>
            <a:endParaRPr lang="en-US" sz="2800" kern="0" dirty="0">
              <a:solidFill>
                <a:schemeClr val="bg2"/>
              </a:solidFill>
              <a:ea typeface="ＭＳ Ｐゴシック"/>
            </a:endParaRPr>
          </a:p>
          <a:p>
            <a:pPr marL="404813" lvl="1" indent="0" algn="r">
              <a:buFontTx/>
              <a:buNone/>
            </a:pPr>
            <a:r>
              <a:rPr lang="en-US" sz="2800" b="1" kern="0" dirty="0">
                <a:solidFill>
                  <a:schemeClr val="accent2"/>
                </a:solidFill>
              </a:rPr>
              <a:t>Packages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Pandas</a:t>
            </a:r>
            <a:endParaRPr lang="en-US" sz="2000" kern="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5870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Libraries are Python are called ‘packages.’</a:t>
            </a:r>
          </a:p>
          <a:p>
            <a:r>
              <a:rPr lang="en-US" dirty="0"/>
              <a:t>Published @ </a:t>
            </a:r>
            <a:r>
              <a:rPr lang="en-US" dirty="0" err="1"/>
              <a:t>PyPI</a:t>
            </a:r>
            <a:r>
              <a:rPr lang="en-US" dirty="0"/>
              <a:t> (Python Package Index) </a:t>
            </a:r>
          </a:p>
          <a:p>
            <a:r>
              <a:rPr lang="en-US" dirty="0"/>
              <a:t>Thousands of packages (most open source)</a:t>
            </a:r>
          </a:p>
          <a:p>
            <a:pPr lvl="1"/>
            <a:r>
              <a:rPr lang="en-US" dirty="0"/>
              <a:t>5000 + packages !!</a:t>
            </a:r>
          </a:p>
          <a:p>
            <a:pPr lvl="1"/>
            <a:endParaRPr lang="en-US" dirty="0"/>
          </a:p>
          <a:p>
            <a:r>
              <a:rPr lang="en-US" dirty="0"/>
              <a:t>Installing a package: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$ pip install ”package name”</a:t>
            </a:r>
          </a:p>
          <a:p>
            <a:r>
              <a:rPr lang="en-US" dirty="0"/>
              <a:t>In </a:t>
            </a:r>
            <a:r>
              <a:rPr lang="en-US" dirty="0" err="1"/>
              <a:t>Spyder</a:t>
            </a:r>
            <a:r>
              <a:rPr lang="en-US" dirty="0"/>
              <a:t> check ‘package’ section</a:t>
            </a:r>
          </a:p>
          <a:p>
            <a:endParaRPr lang="en-US" dirty="0"/>
          </a:p>
          <a:p>
            <a:r>
              <a:rPr lang="en-US" dirty="0"/>
              <a:t>Using a package (importing)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import package-name as package-alias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import </a:t>
            </a:r>
            <a:r>
              <a:rPr lang="en-US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numpy</a:t>
            </a:r>
            <a:r>
              <a:rPr lang="en-US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as np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5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2149475"/>
          </a:xfrm>
        </p:spPr>
        <p:txBody>
          <a:bodyPr/>
          <a:lstStyle/>
          <a:p>
            <a:r>
              <a:rPr lang="en-US" dirty="0"/>
              <a:t>Easy to write custom user functions and extend Python.</a:t>
            </a:r>
          </a:p>
          <a:p>
            <a:r>
              <a:rPr lang="en-US" dirty="0"/>
              <a:t>Return type can by any type : scalar / object / NULL</a:t>
            </a:r>
          </a:p>
          <a:p>
            <a:r>
              <a:rPr lang="en-US" dirty="0"/>
              <a:t>If end of function is reached without explicit return, </a:t>
            </a:r>
          </a:p>
          <a:p>
            <a:pPr lvl="1"/>
            <a:r>
              <a:rPr lang="en-US" dirty="0"/>
              <a:t>the value of last evaluated expression is returned.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87338" y="3173710"/>
            <a:ext cx="8763000" cy="156966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def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function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(arg1, arg2, …. ):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statements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return(result)</a:t>
            </a: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9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Function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" y="1166842"/>
            <a:ext cx="8763000" cy="23083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def</a:t>
            </a:r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my_max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x,y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 </a:t>
            </a:r>
          </a:p>
          <a:p>
            <a:pPr defTabSz="288925"/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if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(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&gt;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  <a:endParaRPr lang="mr-IN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return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endParaRPr lang="mr-IN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else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</a:p>
          <a:p>
            <a:pPr defTabSz="288925"/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return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</a:t>
            </a:r>
            <a:endParaRPr lang="mr-IN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F9B1-AF79-4446-BAC1-DF561CB0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1AF3E-2A26-6042-B808-4211C0C4E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(and should) define a </a:t>
            </a:r>
            <a:r>
              <a:rPr lang="en-US" dirty="0" err="1"/>
              <a:t>docstring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60F15A-E74E-4040-A650-E4A7A930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7B5DBF-A7CE-3E4B-8B35-96B761CB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192A7798-5DA8-6746-BA10-7B182DC17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52600"/>
            <a:ext cx="8763000" cy="267765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def</a:t>
            </a:r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my_max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x,y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endParaRPr lang="en-US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””” This re-implements the max function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“””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</a:p>
          <a:p>
            <a:pPr defTabSz="288925"/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if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(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&gt;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</a:p>
          <a:p>
            <a:pPr defTabSz="288925"/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return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endParaRPr lang="mr-IN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else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  <a:endParaRPr lang="mr-IN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return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</a:t>
            </a:r>
            <a:endParaRPr lang="mr-IN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BFBE4ED-BA6D-0446-984C-9533EC4A2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70" y="4945032"/>
            <a:ext cx="8763000" cy="830997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print(</a:t>
            </a:r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my_max.__doc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__)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This re-implements the max function</a:t>
            </a:r>
          </a:p>
        </p:txBody>
      </p:sp>
    </p:spTree>
    <p:extLst>
      <p:ext uri="{BB962C8B-B14F-4D97-AF65-F5344CB8AC3E}">
        <p14:creationId xmlns:p14="http://schemas.microsoft.com/office/powerpoint/2010/main" val="21052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4D6AB-2309-AE46-A233-39B690EA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726CE-FB33-D849-ABFA-088E969FE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Lambda is an anonymous function.</a:t>
            </a:r>
          </a:p>
          <a:p>
            <a:r>
              <a:rPr lang="en-US" dirty="0"/>
              <a:t>Usually used as an argument to another function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7381F-5BCC-434C-B9E0-01B156E4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F2EAA-6964-8442-BAA5-B87FCF40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58BBB5E-6680-CD4A-BDDA-B5D839603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1828800"/>
            <a:ext cx="8763000" cy="830997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lambda x : x * x #generate </a:t>
            </a:r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squre</a:t>
            </a:r>
            <a:endParaRPr lang="en-US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74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Performing an operation on a Array / matrix</a:t>
            </a:r>
            <a:r>
              <a:rPr lang="mr-IN" dirty="0"/>
              <a:t>…</a:t>
            </a:r>
            <a:br>
              <a:rPr lang="en-US" dirty="0"/>
            </a:br>
            <a:r>
              <a:rPr lang="en-US" dirty="0"/>
              <a:t>Should I use a loop to go through?</a:t>
            </a:r>
          </a:p>
          <a:p>
            <a:endParaRPr lang="en-US" dirty="0"/>
          </a:p>
          <a:p>
            <a:r>
              <a:rPr lang="en-US" dirty="0"/>
              <a:t>Nope, use map.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08BE0B6-6B8F-A94C-A6E0-B4EC7BC1E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2743200"/>
            <a:ext cx="7429500" cy="120032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 = [1, 2, 3, 4, 5]</a:t>
            </a:r>
          </a:p>
          <a:p>
            <a:pPr defTabSz="288925"/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a.map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(lambda x: x * 2)</a:t>
            </a: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218370"/>
      </p:ext>
    </p:extLst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385366</TotalTime>
  <Words>335</Words>
  <Application>Microsoft Macintosh PowerPoint</Application>
  <PresentationFormat>Custom</PresentationFormat>
  <Paragraphs>67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ＭＳ Ｐゴシック</vt:lpstr>
      <vt:lpstr>Arial</vt:lpstr>
      <vt:lpstr>Arial Bold</vt:lpstr>
      <vt:lpstr>Garamond</vt:lpstr>
      <vt:lpstr>Lucida Sans Typewriter</vt:lpstr>
      <vt:lpstr>Monotype Sorts</vt:lpstr>
      <vt:lpstr>Times New Roman</vt:lpstr>
      <vt:lpstr>Verdana</vt:lpstr>
      <vt:lpstr>Wingdings</vt:lpstr>
      <vt:lpstr>LPc_New</vt:lpstr>
      <vt:lpstr>Packages</vt:lpstr>
      <vt:lpstr>Python Libraries</vt:lpstr>
      <vt:lpstr>User Functions</vt:lpstr>
      <vt:lpstr>User Function Example</vt:lpstr>
      <vt:lpstr>DocStrings</vt:lpstr>
      <vt:lpstr>Lambda Functions</vt:lpstr>
      <vt:lpstr>Map</vt:lpstr>
    </vt:vector>
  </TitlesOfParts>
  <Company>Elephant Scale LLC &amp; LearningPatterns Inc.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Timothy Fox</cp:lastModifiedBy>
  <cp:revision>4426</cp:revision>
  <cp:lastPrinted>2018-04-16T20:22:06Z</cp:lastPrinted>
  <dcterms:created xsi:type="dcterms:W3CDTF">2010-07-13T15:22:01Z</dcterms:created>
  <dcterms:modified xsi:type="dcterms:W3CDTF">2018-05-23T16:36:55Z</dcterms:modified>
</cp:coreProperties>
</file>