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5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comments/comment9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comments/comment7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14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omments/comment3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.xml" ContentType="application/vnd.openxmlformats-officedocument.presentationml.comments+xml"/>
  <Override PartName="/ppt/diagrams/layout2.xml" ContentType="application/vnd.openxmlformats-officedocument.drawingml.diagramLayout+xml"/>
  <Override PartName="/ppt/comments/comment10.xml" ContentType="application/vnd.openxmlformats-officedocument.presentationml.comment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1055" r:id="rId2"/>
    <p:sldId id="1056" r:id="rId3"/>
    <p:sldId id="1057" r:id="rId4"/>
    <p:sldId id="1215" r:id="rId5"/>
    <p:sldId id="1228" r:id="rId6"/>
    <p:sldId id="1216" r:id="rId7"/>
    <p:sldId id="1229" r:id="rId8"/>
    <p:sldId id="1230" r:id="rId9"/>
    <p:sldId id="1231" r:id="rId10"/>
    <p:sldId id="1232" r:id="rId11"/>
    <p:sldId id="1233" r:id="rId12"/>
    <p:sldId id="1217" r:id="rId13"/>
    <p:sldId id="1235" r:id="rId14"/>
    <p:sldId id="1218" r:id="rId15"/>
    <p:sldId id="1220" r:id="rId16"/>
    <p:sldId id="1219" r:id="rId17"/>
    <p:sldId id="1234" r:id="rId18"/>
    <p:sldId id="1236" r:id="rId19"/>
    <p:sldId id="1227" r:id="rId20"/>
    <p:sldId id="1226" r:id="rId21"/>
    <p:sldId id="1222" r:id="rId22"/>
    <p:sldId id="1223" r:id="rId23"/>
    <p:sldId id="1237" r:id="rId24"/>
    <p:sldId id="1238" r:id="rId25"/>
    <p:sldId id="1239" r:id="rId26"/>
    <p:sldId id="1240" r:id="rId27"/>
    <p:sldId id="1241" r:id="rId28"/>
    <p:sldId id="1242" r:id="rId29"/>
    <p:sldId id="1243" r:id="rId30"/>
    <p:sldId id="1244" r:id="rId31"/>
    <p:sldId id="1245" r:id="rId32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  <p:cmAuthor id="6" name="Abishek" initials="AR [6]" lastIdx="1" clrIdx="5"/>
  <p:cmAuthor id="7" name="Abishek" initials="AR [7]" lastIdx="1" clrIdx="6"/>
  <p:cmAuthor id="8" name="Abishek" initials="AR [8]" lastIdx="1" clrIdx="7"/>
  <p:cmAuthor id="9" name="Abishek" initials="AR [9]" lastIdx="1" clrIdx="8"/>
  <p:cmAuthor id="10" name="Abishek" initials="AR [10]" lastIdx="1" clrIdx="9"/>
  <p:cmAuthor id="11" name="Abishek" initials="AR [11]" lastIdx="1" clrIdx="10"/>
  <p:cmAuthor id="12" name="Abishek" initials="AR [12]" lastIdx="1" clrIdx="11"/>
  <p:cmAuthor id="13" name="Abishek" initials="AR [14]" lastIdx="1" clrIdx="12"/>
  <p:cmAuthor id="14" name="Abishek" initials="AR" lastIdx="17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66" autoAdjust="0"/>
    <p:restoredTop sz="85981" autoAdjust="0"/>
  </p:normalViewPr>
  <p:slideViewPr>
    <p:cSldViewPr>
      <p:cViewPr varScale="1">
        <p:scale>
          <a:sx n="62" d="100"/>
          <a:sy n="62" d="100"/>
        </p:scale>
        <p:origin x="-1758" y="-90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5:51:19.413" idx="1">
    <p:pos x="10" y="10"/>
    <p:text>Slide addition at this location - Classes are a very abstract concept - Needs: 1) An example and 2) some kind of visual representation</p:text>
  </p:cm>
  <p:cm authorId="7" dt="2018-08-07T15:52:18.617" idx="1">
    <p:pos x="106" y="106"/>
    <p:text>This visual representation is for the same example used further in your slides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15:24.981" idx="8">
    <p:pos x="10" y="10"/>
    <p:text>Code Snippet Consistency - (Input: Pink + Bold with arrows), (Output: Black + Non-Bold)</p:text>
  </p:cm>
  <p:cm authorId="14" dt="2018-08-07T16:15:43.189" idx="9">
    <p:pos x="106" y="106"/>
    <p:text>Simpler, better illustrated example of the Diamond Problem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16:21.973" idx="10">
    <p:pos x="10" y="10"/>
    <p:text>Slide addition at this location - to explain super()</p:text>
  </p:cm>
  <p:cm authorId="14" dt="2018-08-07T16:16:41.138" idx="11">
    <p:pos x="106" y="106"/>
    <p:text>Type out full class inheritance structure for clarity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17:19.611" idx="12">
    <p:pos x="10" y="10"/>
    <p:text>Slide addition at this location - Encapsulation wasn't covered in the slides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17:33.196" idx="13">
    <p:pos x="10" y="10"/>
    <p:text>Slide addition at this location - Concepts of data abstraction weren't covered in the slides, however Access Modifiers were. I just merged the info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18:15.699" idx="14">
    <p:pos x="10" y="10"/>
    <p:text>Slide addition at this location - There was no concrete implementation example of public, private and protected members.</p:text>
  </p:cm>
  <p:cm authorId="14" dt="2018-08-07T16:19:25.663" idx="15">
    <p:pos x="106" y="106"/>
    <p:text>Example - color is public, updateVersion is protected and keyFobModule is private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20:13.080" idx="16">
    <p:pos x="10" y="10"/>
    <p:text>There was no slide for OOP lab</p:text>
  </p:cm>
  <p:cm authorId="14" dt="2018-08-07T16:20:20.667" idx="17">
    <p:pos x="106" y="106"/>
    <p:text>Lab numbers were not at all matching with slides - This is a different convention now, but it can be easily modified to your previous convention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8-07T15:52:56.076" idx="1">
    <p:pos x="10" y="10"/>
    <p:text>Slide addition at this location - Again, visual representation for Objects, instances, class variables, methods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8-08-07T15:53:46.797" idx="1">
    <p:pos x="10" y="10"/>
    <p:text>Visual representation was done in the previous slide, now to translate it to code, we need to differentiate between classes, objects, instance variables and methods.</p:text>
  </p:cm>
  <p:cm authorId="10" dt="2018-08-07T15:54:46.680" idx="1">
    <p:pos x="106" y="106"/>
    <p:text>Code Snippet Consistency - (Input: Pink + Bold with arrows), (Output: Black + Non-Bold)
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8-07T15:55:46.340" idx="1">
    <p:pos x="10" y="10"/>
    <p:text>Slide addition at this location - Class Variables were left out in the previous slide. This is class variable</p:text>
  </p:cm>
  <p:cm authorId="12" dt="2018-08-07T15:56:06.375" idx="1">
    <p:pos x="106" y="106"/>
    <p:text>Ensure the whole class is typed out again for clarity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8-08-07T15:56:50.177" idx="1">
    <p:pos x="106" y="106"/>
    <p:text>Slide addition at this location - Class Methods were left out in the previous slide. This is class method. A simpler example has been taken for ease.</p:text>
  </p:cm>
  <p:cm authorId="14" dt="2018-08-07T16:08:07.676" idx="1">
    <p:pos x="10" y="10"/>
    <p:text>Ensure whole class is typed out for clarity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09:51.221" idx="3">
    <p:pos x="10" y="10"/>
    <p:text>Slide addition at this location - Need to show implementation example of accessing attributes here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09:31.181" idx="2">
    <p:pos x="10" y="10"/>
    <p:text>Slide addition at this location - Need to show implementation example of constructor/destructor here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12:29.507" idx="4">
    <p:pos x="10" y="10"/>
    <p:text/>
  </p:cm>
  <p:cm authorId="14" dt="2018-08-07T16:12:42.914" idx="5">
    <p:pos x="106" y="106"/>
    <p:text>Slide removal from this location - slide will be added later in this deck (Data Abstraction and Access Modifiers)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6:14:43.439" idx="6">
    <p:pos x="10" y="10"/>
    <p:text>Code Snippet Consistency - (Input: Pink + Bold with arrows), (Output: Black + Non-Bold)</p:text>
  </p:cm>
  <p:cm authorId="14" dt="2018-08-07T16:14:58.506" idx="7">
    <p:pos x="106" y="106"/>
    <p:text>Graphical representation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E2743-E776-2142-8E9C-C76A3A06244F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16A5AC-C109-3346-96D1-5714FE27142B}">
      <dgm:prSet phldrT="[Text]" custT="1"/>
      <dgm:spPr/>
      <dgm:t>
        <a:bodyPr/>
        <a:lstStyle/>
        <a:p>
          <a:r>
            <a:rPr lang="en-US" sz="3200" dirty="0" smtClean="0"/>
            <a:t>Door</a:t>
          </a:r>
          <a:endParaRPr lang="en-US" sz="3200" dirty="0"/>
        </a:p>
      </dgm:t>
    </dgm:pt>
    <dgm:pt modelId="{1E342328-FA4A-A441-8049-E9F5B8128766}" type="parTrans" cxnId="{503FDC9D-B9C3-7448-8856-281E6637EC0B}">
      <dgm:prSet/>
      <dgm:spPr/>
      <dgm:t>
        <a:bodyPr/>
        <a:lstStyle/>
        <a:p>
          <a:endParaRPr lang="en-US"/>
        </a:p>
      </dgm:t>
    </dgm:pt>
    <dgm:pt modelId="{A45F4382-64CE-B547-AE03-D34E3AEAFB8F}" type="sibTrans" cxnId="{503FDC9D-B9C3-7448-8856-281E6637EC0B}">
      <dgm:prSet custT="1"/>
      <dgm:spPr/>
      <dgm:t>
        <a:bodyPr anchor="ctr"/>
        <a:lstStyle/>
        <a:p>
          <a:pPr algn="ctr"/>
          <a:r>
            <a:rPr lang="en-US" sz="1200" dirty="0" smtClean="0"/>
            <a:t>door1.number = 10</a:t>
          </a:r>
        </a:p>
        <a:p>
          <a:pPr algn="ctr"/>
          <a:r>
            <a:rPr lang="en-US" sz="1200" dirty="0" smtClean="0"/>
            <a:t>door1.status = “open”</a:t>
          </a:r>
        </a:p>
        <a:p>
          <a:pPr algn="ctr"/>
          <a:endParaRPr lang="en-US" sz="1200" dirty="0" smtClean="0"/>
        </a:p>
        <a:p>
          <a:pPr algn="ctr"/>
          <a:r>
            <a:rPr lang="en-US" sz="1200" dirty="0" smtClean="0"/>
            <a:t>door2.number = 11</a:t>
          </a:r>
        </a:p>
        <a:p>
          <a:pPr algn="ctr"/>
          <a:r>
            <a:rPr lang="en-US" sz="1200" dirty="0" smtClean="0"/>
            <a:t>door2.status = “closed”</a:t>
          </a:r>
          <a:endParaRPr lang="en-US" sz="1200" dirty="0"/>
        </a:p>
      </dgm:t>
    </dgm:pt>
    <dgm:pt modelId="{7AEC0F76-E4C2-0140-B5F8-C821489A4760}" type="asst">
      <dgm:prSet phldrT="[Text]" custT="1"/>
      <dgm:spPr/>
      <dgm:t>
        <a:bodyPr/>
        <a:lstStyle/>
        <a:p>
          <a:r>
            <a:rPr lang="en-US" sz="3200" dirty="0" smtClean="0"/>
            <a:t>Normal Door</a:t>
          </a:r>
          <a:endParaRPr lang="en-US" sz="3200" dirty="0"/>
        </a:p>
      </dgm:t>
    </dgm:pt>
    <dgm:pt modelId="{65840D00-23BE-2942-BF8D-623344456773}" type="parTrans" cxnId="{A43AAC25-7703-B945-BA84-6835B10A8096}">
      <dgm:prSet/>
      <dgm:spPr/>
      <dgm:t>
        <a:bodyPr/>
        <a:lstStyle/>
        <a:p>
          <a:endParaRPr lang="en-US"/>
        </a:p>
      </dgm:t>
    </dgm:pt>
    <dgm:pt modelId="{41BA5FFF-14D3-1C47-B6BA-603317F9330C}" type="sibTrans" cxnId="{A43AAC25-7703-B945-BA84-6835B10A8096}">
      <dgm:prSet custT="1"/>
      <dgm:spPr/>
      <dgm:t>
        <a:bodyPr/>
        <a:lstStyle/>
        <a:p>
          <a:r>
            <a:rPr lang="en-US" sz="1200" dirty="0" smtClean="0"/>
            <a:t>door1.doubleHandle = “big”</a:t>
          </a:r>
          <a:endParaRPr lang="en-US" sz="1200" dirty="0"/>
        </a:p>
      </dgm:t>
    </dgm:pt>
    <dgm:pt modelId="{01F09CAE-9BB7-814D-B32E-3931EAF1763C}" type="asst">
      <dgm:prSet phldrT="[Text]" custT="1"/>
      <dgm:spPr/>
      <dgm:t>
        <a:bodyPr/>
        <a:lstStyle/>
        <a:p>
          <a:r>
            <a:rPr lang="en-US" sz="3200" dirty="0" smtClean="0"/>
            <a:t>Security Door</a:t>
          </a:r>
          <a:endParaRPr lang="en-US" sz="3200" dirty="0"/>
        </a:p>
      </dgm:t>
    </dgm:pt>
    <dgm:pt modelId="{3E47E458-3F12-8642-B530-0624A562604D}" type="parTrans" cxnId="{62A51595-559D-D442-8EF5-89BA06A92AA5}">
      <dgm:prSet/>
      <dgm:spPr/>
      <dgm:t>
        <a:bodyPr/>
        <a:lstStyle/>
        <a:p>
          <a:endParaRPr lang="en-US"/>
        </a:p>
      </dgm:t>
    </dgm:pt>
    <dgm:pt modelId="{3484799B-DCCC-4244-B8C2-180556B054F2}" type="sibTrans" cxnId="{62A51595-559D-D442-8EF5-89BA06A92AA5}">
      <dgm:prSet custT="1"/>
      <dgm:spPr/>
      <dgm:t>
        <a:bodyPr anchor="ctr"/>
        <a:lstStyle/>
        <a:p>
          <a:pPr algn="ctr"/>
          <a:r>
            <a:rPr lang="en-US" sz="1200" dirty="0" smtClean="0"/>
            <a:t>door2.locked = True</a:t>
          </a:r>
          <a:endParaRPr lang="en-US" sz="1200" dirty="0"/>
        </a:p>
      </dgm:t>
    </dgm:pt>
    <dgm:pt modelId="{A916A7C6-FF29-734D-94D5-FAFC030F9636}" type="pres">
      <dgm:prSet presAssocID="{1EBE2743-E776-2142-8E9C-C76A3A0624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975171-843D-A147-9E50-D061A8EF075A}" type="pres">
      <dgm:prSet presAssocID="{2516A5AC-C109-3346-96D1-5714FE27142B}" presName="hierRoot1" presStyleCnt="0">
        <dgm:presLayoutVars>
          <dgm:hierBranch val="init"/>
        </dgm:presLayoutVars>
      </dgm:prSet>
      <dgm:spPr/>
    </dgm:pt>
    <dgm:pt modelId="{C09F3577-298B-FA4A-AAF0-8F477DF999A1}" type="pres">
      <dgm:prSet presAssocID="{2516A5AC-C109-3346-96D1-5714FE27142B}" presName="rootComposite1" presStyleCnt="0"/>
      <dgm:spPr/>
    </dgm:pt>
    <dgm:pt modelId="{DF813958-1C45-E84F-9531-E200E523DD98}" type="pres">
      <dgm:prSet presAssocID="{2516A5AC-C109-3346-96D1-5714FE27142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E426FEA-C44C-5E4D-8B4A-8ADD6DF31048}" type="pres">
      <dgm:prSet presAssocID="{2516A5AC-C109-3346-96D1-5714FE27142B}" presName="titleText1" presStyleLbl="fgAcc0" presStyleIdx="0" presStyleCnt="1" custScaleX="80999" custScaleY="339441" custLinFactNeighborX="55287" custLinFactNeighborY="-4039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53EC38-B7FC-B543-9640-43673048E1AA}" type="pres">
      <dgm:prSet presAssocID="{2516A5AC-C109-3346-96D1-5714FE27142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C076B3-DFEF-8249-80BB-730A36E77CCB}" type="pres">
      <dgm:prSet presAssocID="{2516A5AC-C109-3346-96D1-5714FE27142B}" presName="hierChild2" presStyleCnt="0"/>
      <dgm:spPr/>
    </dgm:pt>
    <dgm:pt modelId="{49B7AD13-3C76-174F-84B1-55323E36B290}" type="pres">
      <dgm:prSet presAssocID="{2516A5AC-C109-3346-96D1-5714FE27142B}" presName="hierChild3" presStyleCnt="0"/>
      <dgm:spPr/>
    </dgm:pt>
    <dgm:pt modelId="{479885BB-F026-A449-A40A-9EB40962E042}" type="pres">
      <dgm:prSet presAssocID="{65840D00-23BE-2942-BF8D-623344456773}" presName="Name96" presStyleLbl="parChTrans1D2" presStyleIdx="0" presStyleCnt="2"/>
      <dgm:spPr/>
      <dgm:t>
        <a:bodyPr/>
        <a:lstStyle/>
        <a:p>
          <a:endParaRPr lang="en-US"/>
        </a:p>
      </dgm:t>
    </dgm:pt>
    <dgm:pt modelId="{FC21895B-B143-D640-B2F7-3CEBF3747DD1}" type="pres">
      <dgm:prSet presAssocID="{7AEC0F76-E4C2-0140-B5F8-C821489A4760}" presName="hierRoot3" presStyleCnt="0">
        <dgm:presLayoutVars>
          <dgm:hierBranch val="init"/>
        </dgm:presLayoutVars>
      </dgm:prSet>
      <dgm:spPr/>
    </dgm:pt>
    <dgm:pt modelId="{AD12CB1D-D782-0D42-B776-BD3723CDE53E}" type="pres">
      <dgm:prSet presAssocID="{7AEC0F76-E4C2-0140-B5F8-C821489A4760}" presName="rootComposite3" presStyleCnt="0"/>
      <dgm:spPr/>
    </dgm:pt>
    <dgm:pt modelId="{D50C7B99-9E03-C746-9A10-181475A04AAA}" type="pres">
      <dgm:prSet presAssocID="{7AEC0F76-E4C2-0140-B5F8-C821489A4760}" presName="rootText3" presStyleLbl="asst1" presStyleIdx="0" presStyleCnt="2" custScaleX="120750" custLinFactNeighborX="823" custLinFactNeighborY="1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CFD8C-8E3B-7042-BAD5-71410232C338}" type="pres">
      <dgm:prSet presAssocID="{7AEC0F76-E4C2-0140-B5F8-C821489A4760}" presName="titleText3" presStyleLbl="fgAcc2" presStyleIdx="0" presStyleCnt="2" custScaleY="284189" custLinFactY="25121" custLinFactNeighborX="15504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D7AD34E-9B80-9047-8700-B9807B98BC16}" type="pres">
      <dgm:prSet presAssocID="{7AEC0F76-E4C2-0140-B5F8-C821489A4760}" presName="rootConnector3" presStyleLbl="asst1" presStyleIdx="0" presStyleCnt="2"/>
      <dgm:spPr/>
      <dgm:t>
        <a:bodyPr/>
        <a:lstStyle/>
        <a:p>
          <a:endParaRPr lang="en-US"/>
        </a:p>
      </dgm:t>
    </dgm:pt>
    <dgm:pt modelId="{F99F38C6-9D02-A04E-9DF3-EB4605127173}" type="pres">
      <dgm:prSet presAssocID="{7AEC0F76-E4C2-0140-B5F8-C821489A4760}" presName="hierChild6" presStyleCnt="0"/>
      <dgm:spPr/>
    </dgm:pt>
    <dgm:pt modelId="{1C0E5153-63D6-414F-A276-988329CDD9CB}" type="pres">
      <dgm:prSet presAssocID="{7AEC0F76-E4C2-0140-B5F8-C821489A4760}" presName="hierChild7" presStyleCnt="0"/>
      <dgm:spPr/>
    </dgm:pt>
    <dgm:pt modelId="{2E7FC124-8987-5546-BD46-417904A12B10}" type="pres">
      <dgm:prSet presAssocID="{3E47E458-3F12-8642-B530-0624A562604D}" presName="Name96" presStyleLbl="parChTrans1D2" presStyleIdx="1" presStyleCnt="2"/>
      <dgm:spPr/>
      <dgm:t>
        <a:bodyPr/>
        <a:lstStyle/>
        <a:p>
          <a:endParaRPr lang="en-US"/>
        </a:p>
      </dgm:t>
    </dgm:pt>
    <dgm:pt modelId="{08357B66-1C54-6A46-9F43-C3E758E5B5E3}" type="pres">
      <dgm:prSet presAssocID="{01F09CAE-9BB7-814D-B32E-3931EAF1763C}" presName="hierRoot3" presStyleCnt="0">
        <dgm:presLayoutVars>
          <dgm:hierBranch val="init"/>
        </dgm:presLayoutVars>
      </dgm:prSet>
      <dgm:spPr/>
    </dgm:pt>
    <dgm:pt modelId="{7BAFFEFB-F41C-C647-BDB7-E37FD8149099}" type="pres">
      <dgm:prSet presAssocID="{01F09CAE-9BB7-814D-B32E-3931EAF1763C}" presName="rootComposite3" presStyleCnt="0"/>
      <dgm:spPr/>
    </dgm:pt>
    <dgm:pt modelId="{205BEC66-FB04-474C-A441-A247F00E7D88}" type="pres">
      <dgm:prSet presAssocID="{01F09CAE-9BB7-814D-B32E-3931EAF1763C}" presName="rootText3" presStyleLbl="asst1" presStyleIdx="1" presStyleCnt="2" custScaleX="125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A9871E-8FC2-9547-BA2E-A74FEFBDC341}" type="pres">
      <dgm:prSet presAssocID="{01F09CAE-9BB7-814D-B32E-3931EAF1763C}" presName="titleText3" presStyleLbl="fgAcc2" presStyleIdx="1" presStyleCnt="2" custScaleX="114779" custScaleY="297586" custLinFactNeighborX="6992" custLinFactNeighborY="988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B04A82-3B75-7F4C-878B-9E9281FB9B0E}" type="pres">
      <dgm:prSet presAssocID="{01F09CAE-9BB7-814D-B32E-3931EAF1763C}" presName="rootConnector3" presStyleLbl="asst1" presStyleIdx="1" presStyleCnt="2"/>
      <dgm:spPr/>
      <dgm:t>
        <a:bodyPr/>
        <a:lstStyle/>
        <a:p>
          <a:endParaRPr lang="en-US"/>
        </a:p>
      </dgm:t>
    </dgm:pt>
    <dgm:pt modelId="{768596F2-3DA5-B54F-AC42-0B1E5B973677}" type="pres">
      <dgm:prSet presAssocID="{01F09CAE-9BB7-814D-B32E-3931EAF1763C}" presName="hierChild6" presStyleCnt="0"/>
      <dgm:spPr/>
    </dgm:pt>
    <dgm:pt modelId="{AF7FE744-35D7-174B-8F3B-6BC66140376A}" type="pres">
      <dgm:prSet presAssocID="{01F09CAE-9BB7-814D-B32E-3931EAF1763C}" presName="hierChild7" presStyleCnt="0"/>
      <dgm:spPr/>
    </dgm:pt>
  </dgm:ptLst>
  <dgm:cxnLst>
    <dgm:cxn modelId="{8CF455B9-DF98-447D-9BDD-213E711E5F70}" type="presOf" srcId="{41BA5FFF-14D3-1C47-B6BA-603317F9330C}" destId="{C77CFD8C-8E3B-7042-BAD5-71410232C338}" srcOrd="0" destOrd="0" presId="urn:microsoft.com/office/officeart/2008/layout/NameandTitleOrganizationalChart"/>
    <dgm:cxn modelId="{9BDB29DD-9834-4E8D-B91A-C0AC9EBB198F}" type="presOf" srcId="{2516A5AC-C109-3346-96D1-5714FE27142B}" destId="{7E53EC38-B7FC-B543-9640-43673048E1AA}" srcOrd="1" destOrd="0" presId="urn:microsoft.com/office/officeart/2008/layout/NameandTitleOrganizationalChart"/>
    <dgm:cxn modelId="{CDBE75AF-801E-4EE2-9A08-1E8099C20A1A}" type="presOf" srcId="{65840D00-23BE-2942-BF8D-623344456773}" destId="{479885BB-F026-A449-A40A-9EB40962E042}" srcOrd="0" destOrd="0" presId="urn:microsoft.com/office/officeart/2008/layout/NameandTitleOrganizationalChart"/>
    <dgm:cxn modelId="{A43AAC25-7703-B945-BA84-6835B10A8096}" srcId="{2516A5AC-C109-3346-96D1-5714FE27142B}" destId="{7AEC0F76-E4C2-0140-B5F8-C821489A4760}" srcOrd="0" destOrd="0" parTransId="{65840D00-23BE-2942-BF8D-623344456773}" sibTransId="{41BA5FFF-14D3-1C47-B6BA-603317F9330C}"/>
    <dgm:cxn modelId="{503FDC9D-B9C3-7448-8856-281E6637EC0B}" srcId="{1EBE2743-E776-2142-8E9C-C76A3A06244F}" destId="{2516A5AC-C109-3346-96D1-5714FE27142B}" srcOrd="0" destOrd="0" parTransId="{1E342328-FA4A-A441-8049-E9F5B8128766}" sibTransId="{A45F4382-64CE-B547-AE03-D34E3AEAFB8F}"/>
    <dgm:cxn modelId="{CD9E0ABC-BB66-4943-B96A-AD1DDBFB03AF}" type="presOf" srcId="{01F09CAE-9BB7-814D-B32E-3931EAF1763C}" destId="{0BB04A82-3B75-7F4C-878B-9E9281FB9B0E}" srcOrd="1" destOrd="0" presId="urn:microsoft.com/office/officeart/2008/layout/NameandTitleOrganizationalChart"/>
    <dgm:cxn modelId="{1427E357-CEC9-469E-AE14-502845BF3E37}" type="presOf" srcId="{01F09CAE-9BB7-814D-B32E-3931EAF1763C}" destId="{205BEC66-FB04-474C-A441-A247F00E7D88}" srcOrd="0" destOrd="0" presId="urn:microsoft.com/office/officeart/2008/layout/NameandTitleOrganizationalChart"/>
    <dgm:cxn modelId="{62A51595-559D-D442-8EF5-89BA06A92AA5}" srcId="{2516A5AC-C109-3346-96D1-5714FE27142B}" destId="{01F09CAE-9BB7-814D-B32E-3931EAF1763C}" srcOrd="1" destOrd="0" parTransId="{3E47E458-3F12-8642-B530-0624A562604D}" sibTransId="{3484799B-DCCC-4244-B8C2-180556B054F2}"/>
    <dgm:cxn modelId="{9544E704-09A0-4447-88E6-FF2C9BC56E56}" type="presOf" srcId="{A45F4382-64CE-B547-AE03-D34E3AEAFB8F}" destId="{FE426FEA-C44C-5E4D-8B4A-8ADD6DF31048}" srcOrd="0" destOrd="0" presId="urn:microsoft.com/office/officeart/2008/layout/NameandTitleOrganizationalChart"/>
    <dgm:cxn modelId="{85F16D33-F553-4A8C-98F9-F4B789677C28}" type="presOf" srcId="{3484799B-DCCC-4244-B8C2-180556B054F2}" destId="{ECA9871E-8FC2-9547-BA2E-A74FEFBDC341}" srcOrd="0" destOrd="0" presId="urn:microsoft.com/office/officeart/2008/layout/NameandTitleOrganizationalChart"/>
    <dgm:cxn modelId="{F2E5104B-0068-4A61-8D1A-79B944071BD9}" type="presOf" srcId="{2516A5AC-C109-3346-96D1-5714FE27142B}" destId="{DF813958-1C45-E84F-9531-E200E523DD98}" srcOrd="0" destOrd="0" presId="urn:microsoft.com/office/officeart/2008/layout/NameandTitleOrganizationalChart"/>
    <dgm:cxn modelId="{D0E85273-5319-4B85-9329-AADDD96BA383}" type="presOf" srcId="{3E47E458-3F12-8642-B530-0624A562604D}" destId="{2E7FC124-8987-5546-BD46-417904A12B10}" srcOrd="0" destOrd="0" presId="urn:microsoft.com/office/officeart/2008/layout/NameandTitleOrganizationalChart"/>
    <dgm:cxn modelId="{24F5FF80-2419-4A04-8CA1-25EC9C80751D}" type="presOf" srcId="{7AEC0F76-E4C2-0140-B5F8-C821489A4760}" destId="{AD7AD34E-9B80-9047-8700-B9807B98BC16}" srcOrd="1" destOrd="0" presId="urn:microsoft.com/office/officeart/2008/layout/NameandTitleOrganizationalChart"/>
    <dgm:cxn modelId="{727498B6-055B-4E82-B2D2-158151668C8D}" type="presOf" srcId="{1EBE2743-E776-2142-8E9C-C76A3A06244F}" destId="{A916A7C6-FF29-734D-94D5-FAFC030F9636}" srcOrd="0" destOrd="0" presId="urn:microsoft.com/office/officeart/2008/layout/NameandTitleOrganizationalChart"/>
    <dgm:cxn modelId="{1A42BB0A-D6A2-499A-819F-F7B22A196D56}" type="presOf" srcId="{7AEC0F76-E4C2-0140-B5F8-C821489A4760}" destId="{D50C7B99-9E03-C746-9A10-181475A04AAA}" srcOrd="0" destOrd="0" presId="urn:microsoft.com/office/officeart/2008/layout/NameandTitleOrganizationalChart"/>
    <dgm:cxn modelId="{D16B7A80-E4FB-4C79-BD7F-EBC5411B454D}" type="presParOf" srcId="{A916A7C6-FF29-734D-94D5-FAFC030F9636}" destId="{36975171-843D-A147-9E50-D061A8EF075A}" srcOrd="0" destOrd="0" presId="urn:microsoft.com/office/officeart/2008/layout/NameandTitleOrganizationalChart"/>
    <dgm:cxn modelId="{4D1EC7A1-D0C4-4D7E-945A-30C378FB35C1}" type="presParOf" srcId="{36975171-843D-A147-9E50-D061A8EF075A}" destId="{C09F3577-298B-FA4A-AAF0-8F477DF999A1}" srcOrd="0" destOrd="0" presId="urn:microsoft.com/office/officeart/2008/layout/NameandTitleOrganizationalChart"/>
    <dgm:cxn modelId="{C580A890-50D0-466B-B96E-5D4A435837E3}" type="presParOf" srcId="{C09F3577-298B-FA4A-AAF0-8F477DF999A1}" destId="{DF813958-1C45-E84F-9531-E200E523DD98}" srcOrd="0" destOrd="0" presId="urn:microsoft.com/office/officeart/2008/layout/NameandTitleOrganizationalChart"/>
    <dgm:cxn modelId="{74AC017F-FBD0-4AA0-84B7-D9452021AA73}" type="presParOf" srcId="{C09F3577-298B-FA4A-AAF0-8F477DF999A1}" destId="{FE426FEA-C44C-5E4D-8B4A-8ADD6DF31048}" srcOrd="1" destOrd="0" presId="urn:microsoft.com/office/officeart/2008/layout/NameandTitleOrganizationalChart"/>
    <dgm:cxn modelId="{5006B178-91E3-4A07-85DD-A963ED45E620}" type="presParOf" srcId="{C09F3577-298B-FA4A-AAF0-8F477DF999A1}" destId="{7E53EC38-B7FC-B543-9640-43673048E1AA}" srcOrd="2" destOrd="0" presId="urn:microsoft.com/office/officeart/2008/layout/NameandTitleOrganizationalChart"/>
    <dgm:cxn modelId="{77B8D726-838C-401E-BC7C-2FA88B68894E}" type="presParOf" srcId="{36975171-843D-A147-9E50-D061A8EF075A}" destId="{FCC076B3-DFEF-8249-80BB-730A36E77CCB}" srcOrd="1" destOrd="0" presId="urn:microsoft.com/office/officeart/2008/layout/NameandTitleOrganizationalChart"/>
    <dgm:cxn modelId="{BF9FDFA9-0300-4468-B8C9-508B1BAFCEC7}" type="presParOf" srcId="{36975171-843D-A147-9E50-D061A8EF075A}" destId="{49B7AD13-3C76-174F-84B1-55323E36B290}" srcOrd="2" destOrd="0" presId="urn:microsoft.com/office/officeart/2008/layout/NameandTitleOrganizationalChart"/>
    <dgm:cxn modelId="{CFC93CCC-197A-47D0-81BD-BF76C84E6F62}" type="presParOf" srcId="{49B7AD13-3C76-174F-84B1-55323E36B290}" destId="{479885BB-F026-A449-A40A-9EB40962E042}" srcOrd="0" destOrd="0" presId="urn:microsoft.com/office/officeart/2008/layout/NameandTitleOrganizationalChart"/>
    <dgm:cxn modelId="{89BAA98D-BE24-4C2E-BEB8-354D8CEDB226}" type="presParOf" srcId="{49B7AD13-3C76-174F-84B1-55323E36B290}" destId="{FC21895B-B143-D640-B2F7-3CEBF3747DD1}" srcOrd="1" destOrd="0" presId="urn:microsoft.com/office/officeart/2008/layout/NameandTitleOrganizationalChart"/>
    <dgm:cxn modelId="{D0FE0267-8AE8-418C-97DD-2501C423CDE9}" type="presParOf" srcId="{FC21895B-B143-D640-B2F7-3CEBF3747DD1}" destId="{AD12CB1D-D782-0D42-B776-BD3723CDE53E}" srcOrd="0" destOrd="0" presId="urn:microsoft.com/office/officeart/2008/layout/NameandTitleOrganizationalChart"/>
    <dgm:cxn modelId="{8E74EECE-B946-4564-9EA9-944A75613753}" type="presParOf" srcId="{AD12CB1D-D782-0D42-B776-BD3723CDE53E}" destId="{D50C7B99-9E03-C746-9A10-181475A04AAA}" srcOrd="0" destOrd="0" presId="urn:microsoft.com/office/officeart/2008/layout/NameandTitleOrganizationalChart"/>
    <dgm:cxn modelId="{9143BC7D-2BF0-4578-BB36-05A3FD801FE6}" type="presParOf" srcId="{AD12CB1D-D782-0D42-B776-BD3723CDE53E}" destId="{C77CFD8C-8E3B-7042-BAD5-71410232C338}" srcOrd="1" destOrd="0" presId="urn:microsoft.com/office/officeart/2008/layout/NameandTitleOrganizationalChart"/>
    <dgm:cxn modelId="{A0EDDFC0-F2B3-404F-8F35-C12F16DD6619}" type="presParOf" srcId="{AD12CB1D-D782-0D42-B776-BD3723CDE53E}" destId="{AD7AD34E-9B80-9047-8700-B9807B98BC16}" srcOrd="2" destOrd="0" presId="urn:microsoft.com/office/officeart/2008/layout/NameandTitleOrganizationalChart"/>
    <dgm:cxn modelId="{48C1F2CF-551D-4952-8B04-F712757185B2}" type="presParOf" srcId="{FC21895B-B143-D640-B2F7-3CEBF3747DD1}" destId="{F99F38C6-9D02-A04E-9DF3-EB4605127173}" srcOrd="1" destOrd="0" presId="urn:microsoft.com/office/officeart/2008/layout/NameandTitleOrganizationalChart"/>
    <dgm:cxn modelId="{15FFC789-1D66-4C25-A5FB-AAC0B0ADD69B}" type="presParOf" srcId="{FC21895B-B143-D640-B2F7-3CEBF3747DD1}" destId="{1C0E5153-63D6-414F-A276-988329CDD9CB}" srcOrd="2" destOrd="0" presId="urn:microsoft.com/office/officeart/2008/layout/NameandTitleOrganizationalChart"/>
    <dgm:cxn modelId="{9F5B6580-012D-4501-A3FF-39E968AD814A}" type="presParOf" srcId="{49B7AD13-3C76-174F-84B1-55323E36B290}" destId="{2E7FC124-8987-5546-BD46-417904A12B10}" srcOrd="2" destOrd="0" presId="urn:microsoft.com/office/officeart/2008/layout/NameandTitleOrganizationalChart"/>
    <dgm:cxn modelId="{774B7894-3DFE-44C6-81C7-F4BC76C3EC34}" type="presParOf" srcId="{49B7AD13-3C76-174F-84B1-55323E36B290}" destId="{08357B66-1C54-6A46-9F43-C3E758E5B5E3}" srcOrd="3" destOrd="0" presId="urn:microsoft.com/office/officeart/2008/layout/NameandTitleOrganizationalChart"/>
    <dgm:cxn modelId="{65EAD9B5-02D5-497F-B384-E40FE4E4DD99}" type="presParOf" srcId="{08357B66-1C54-6A46-9F43-C3E758E5B5E3}" destId="{7BAFFEFB-F41C-C647-BDB7-E37FD8149099}" srcOrd="0" destOrd="0" presId="urn:microsoft.com/office/officeart/2008/layout/NameandTitleOrganizationalChart"/>
    <dgm:cxn modelId="{117D0B80-4F0C-442D-B6DF-F86AA54361D4}" type="presParOf" srcId="{7BAFFEFB-F41C-C647-BDB7-E37FD8149099}" destId="{205BEC66-FB04-474C-A441-A247F00E7D88}" srcOrd="0" destOrd="0" presId="urn:microsoft.com/office/officeart/2008/layout/NameandTitleOrganizationalChart"/>
    <dgm:cxn modelId="{6579620B-55F6-4B23-90F7-949699A1D94B}" type="presParOf" srcId="{7BAFFEFB-F41C-C647-BDB7-E37FD8149099}" destId="{ECA9871E-8FC2-9547-BA2E-A74FEFBDC341}" srcOrd="1" destOrd="0" presId="urn:microsoft.com/office/officeart/2008/layout/NameandTitleOrganizationalChart"/>
    <dgm:cxn modelId="{6430674D-4A82-418B-9D0F-133A23E7966B}" type="presParOf" srcId="{7BAFFEFB-F41C-C647-BDB7-E37FD8149099}" destId="{0BB04A82-3B75-7F4C-878B-9E9281FB9B0E}" srcOrd="2" destOrd="0" presId="urn:microsoft.com/office/officeart/2008/layout/NameandTitleOrganizationalChart"/>
    <dgm:cxn modelId="{BBB3B33C-51F4-40F8-A127-B84786FEF360}" type="presParOf" srcId="{08357B66-1C54-6A46-9F43-C3E758E5B5E3}" destId="{768596F2-3DA5-B54F-AC42-0B1E5B973677}" srcOrd="1" destOrd="0" presId="urn:microsoft.com/office/officeart/2008/layout/NameandTitleOrganizationalChart"/>
    <dgm:cxn modelId="{DA31C183-6113-4290-AE73-CCAB607CD383}" type="presParOf" srcId="{08357B66-1C54-6A46-9F43-C3E758E5B5E3}" destId="{AF7FE744-35D7-174B-8F3B-6BC66140376A}" srcOrd="2" destOrd="0" presId="urn:microsoft.com/office/officeart/2008/layout/NameandTitleOrganizationalChar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3691C-94E0-AE4C-86C4-9456BAE6469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B08D1D-D0AD-C74D-8647-2B2194E108E0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624F12B3-92AB-A144-ABC2-71BAF3AAD499}" type="parTrans" cxnId="{2AB8D315-E422-2045-AEF3-49B0F8B80265}">
      <dgm:prSet/>
      <dgm:spPr/>
      <dgm:t>
        <a:bodyPr/>
        <a:lstStyle/>
        <a:p>
          <a:endParaRPr lang="en-US"/>
        </a:p>
      </dgm:t>
    </dgm:pt>
    <dgm:pt modelId="{17C2B399-0A33-BB4D-8952-56E71260B1C8}" type="sibTrans" cxnId="{2AB8D315-E422-2045-AEF3-49B0F8B80265}">
      <dgm:prSet/>
      <dgm:spPr/>
      <dgm:t>
        <a:bodyPr/>
        <a:lstStyle/>
        <a:p>
          <a:endParaRPr lang="en-US"/>
        </a:p>
      </dgm:t>
    </dgm:pt>
    <dgm:pt modelId="{E4A73D7C-4684-8E4C-BEC5-136AD8190ED7}">
      <dgm:prSet phldrT="[Text]"/>
      <dgm:spPr/>
      <dgm:t>
        <a:bodyPr/>
        <a:lstStyle/>
        <a:p>
          <a:r>
            <a:rPr lang="en-US" dirty="0" smtClean="0"/>
            <a:t>Objects (instances of the class)</a:t>
          </a:r>
          <a:endParaRPr lang="en-US" dirty="0"/>
        </a:p>
      </dgm:t>
    </dgm:pt>
    <dgm:pt modelId="{6B10042B-6C90-554A-9CF1-B3DFFC966D9A}" type="parTrans" cxnId="{C51326EC-1F47-CB4F-B136-32BE17606F00}">
      <dgm:prSet/>
      <dgm:spPr/>
      <dgm:t>
        <a:bodyPr/>
        <a:lstStyle/>
        <a:p>
          <a:endParaRPr lang="en-US"/>
        </a:p>
      </dgm:t>
    </dgm:pt>
    <dgm:pt modelId="{D414B2B1-9C7E-264E-9F39-659CE24BE3EC}" type="sibTrans" cxnId="{C51326EC-1F47-CB4F-B136-32BE17606F00}">
      <dgm:prSet/>
      <dgm:spPr/>
      <dgm:t>
        <a:bodyPr/>
        <a:lstStyle/>
        <a:p>
          <a:endParaRPr lang="en-US"/>
        </a:p>
      </dgm:t>
    </dgm:pt>
    <dgm:pt modelId="{AA29822D-1B64-DD4A-9E0D-6006E069714B}">
      <dgm:prSet phldrT="[Text]"/>
      <dgm:spPr/>
      <dgm:t>
        <a:bodyPr/>
        <a:lstStyle/>
        <a:p>
          <a:r>
            <a:rPr lang="en-US" dirty="0" smtClean="0"/>
            <a:t>Class Variables (belong to the class)</a:t>
          </a:r>
          <a:endParaRPr lang="en-US" dirty="0"/>
        </a:p>
      </dgm:t>
    </dgm:pt>
    <dgm:pt modelId="{E1D460C8-376C-7D48-AE59-0295A5671BC0}" type="parTrans" cxnId="{CB1B3CAE-4C31-3C45-8846-6E52E1AAEF14}">
      <dgm:prSet/>
      <dgm:spPr/>
      <dgm:t>
        <a:bodyPr/>
        <a:lstStyle/>
        <a:p>
          <a:endParaRPr lang="en-US"/>
        </a:p>
      </dgm:t>
    </dgm:pt>
    <dgm:pt modelId="{A8E564CE-CA41-4E4C-9A11-7639F78C4282}" type="sibTrans" cxnId="{CB1B3CAE-4C31-3C45-8846-6E52E1AAEF14}">
      <dgm:prSet/>
      <dgm:spPr/>
      <dgm:t>
        <a:bodyPr/>
        <a:lstStyle/>
        <a:p>
          <a:endParaRPr lang="en-US"/>
        </a:p>
      </dgm:t>
    </dgm:pt>
    <dgm:pt modelId="{EA155576-E94C-E040-AE21-0E0D6F072FC2}">
      <dgm:prSet phldrT="[Text]"/>
      <dgm:spPr/>
      <dgm:t>
        <a:bodyPr/>
        <a:lstStyle/>
        <a:p>
          <a:r>
            <a:rPr lang="en-US" dirty="0" smtClean="0"/>
            <a:t>Methods (functions of class)</a:t>
          </a:r>
          <a:endParaRPr lang="en-US" dirty="0"/>
        </a:p>
      </dgm:t>
    </dgm:pt>
    <dgm:pt modelId="{92270106-D45D-5940-A6B7-668D35E47E78}" type="parTrans" cxnId="{D6F4E963-3018-D544-B62D-8D93DE0222BB}">
      <dgm:prSet/>
      <dgm:spPr/>
      <dgm:t>
        <a:bodyPr/>
        <a:lstStyle/>
        <a:p>
          <a:endParaRPr lang="en-US"/>
        </a:p>
      </dgm:t>
    </dgm:pt>
    <dgm:pt modelId="{165BB73F-156C-3943-874F-FBE3BE5B22C8}" type="sibTrans" cxnId="{D6F4E963-3018-D544-B62D-8D93DE0222BB}">
      <dgm:prSet/>
      <dgm:spPr/>
      <dgm:t>
        <a:bodyPr/>
        <a:lstStyle/>
        <a:p>
          <a:endParaRPr lang="en-US"/>
        </a:p>
      </dgm:t>
    </dgm:pt>
    <dgm:pt modelId="{38BCB89A-73DA-E540-903C-DB6A1FE2D44F}">
      <dgm:prSet phldrT="[Text]"/>
      <dgm:spPr/>
      <dgm:t>
        <a:bodyPr/>
        <a:lstStyle/>
        <a:p>
          <a:r>
            <a:rPr lang="en-US" dirty="0" smtClean="0"/>
            <a:t>Instance Variables (belong to the object)</a:t>
          </a:r>
          <a:endParaRPr lang="en-US" dirty="0"/>
        </a:p>
      </dgm:t>
    </dgm:pt>
    <dgm:pt modelId="{59995C6F-1D86-B641-A244-B0005D8B3C91}" type="parTrans" cxnId="{6501F3ED-A381-2945-995D-35EC8E1AE64E}">
      <dgm:prSet/>
      <dgm:spPr/>
      <dgm:t>
        <a:bodyPr/>
        <a:lstStyle/>
        <a:p>
          <a:endParaRPr lang="en-US"/>
        </a:p>
      </dgm:t>
    </dgm:pt>
    <dgm:pt modelId="{E764142C-D44E-3A40-BB1B-62A846E40336}" type="sibTrans" cxnId="{6501F3ED-A381-2945-995D-35EC8E1AE64E}">
      <dgm:prSet/>
      <dgm:spPr/>
      <dgm:t>
        <a:bodyPr/>
        <a:lstStyle/>
        <a:p>
          <a:endParaRPr lang="en-US"/>
        </a:p>
      </dgm:t>
    </dgm:pt>
    <dgm:pt modelId="{17A5CB0B-5C5C-C04B-B035-26002510D286}" type="pres">
      <dgm:prSet presAssocID="{6943691C-94E0-AE4C-86C4-9456BAE646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C1BA7F-DCB2-8044-B6EB-2CB3ECDAA117}" type="pres">
      <dgm:prSet presAssocID="{B7B08D1D-D0AD-C74D-8647-2B2194E108E0}" presName="hierRoot1" presStyleCnt="0"/>
      <dgm:spPr/>
    </dgm:pt>
    <dgm:pt modelId="{F5FEF058-07EF-594E-AACC-EFA6632B6F8C}" type="pres">
      <dgm:prSet presAssocID="{B7B08D1D-D0AD-C74D-8647-2B2194E108E0}" presName="composite" presStyleCnt="0"/>
      <dgm:spPr/>
    </dgm:pt>
    <dgm:pt modelId="{745FC18E-D8E5-DB4A-B603-570139D868F5}" type="pres">
      <dgm:prSet presAssocID="{B7B08D1D-D0AD-C74D-8647-2B2194E108E0}" presName="background" presStyleLbl="node0" presStyleIdx="0" presStyleCnt="1"/>
      <dgm:spPr/>
    </dgm:pt>
    <dgm:pt modelId="{527818AE-41D0-A841-A62F-90FFEB344129}" type="pres">
      <dgm:prSet presAssocID="{B7B08D1D-D0AD-C74D-8647-2B2194E108E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8B0B22-B8B8-D149-801F-42A3A8F83083}" type="pres">
      <dgm:prSet presAssocID="{B7B08D1D-D0AD-C74D-8647-2B2194E108E0}" presName="hierChild2" presStyleCnt="0"/>
      <dgm:spPr/>
    </dgm:pt>
    <dgm:pt modelId="{3014D7C2-18BE-0849-AE88-FFC19F33E75C}" type="pres">
      <dgm:prSet presAssocID="{6B10042B-6C90-554A-9CF1-B3DFFC966D9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F250095-1130-1244-97A0-8FEB711AFFC7}" type="pres">
      <dgm:prSet presAssocID="{E4A73D7C-4684-8E4C-BEC5-136AD8190ED7}" presName="hierRoot2" presStyleCnt="0"/>
      <dgm:spPr/>
    </dgm:pt>
    <dgm:pt modelId="{B037119E-3417-434C-893F-3570DFC75C75}" type="pres">
      <dgm:prSet presAssocID="{E4A73D7C-4684-8E4C-BEC5-136AD8190ED7}" presName="composite2" presStyleCnt="0"/>
      <dgm:spPr/>
    </dgm:pt>
    <dgm:pt modelId="{BEFE4CFC-F2D3-B546-BB67-9B6EF94E59DB}" type="pres">
      <dgm:prSet presAssocID="{E4A73D7C-4684-8E4C-BEC5-136AD8190ED7}" presName="background2" presStyleLbl="node2" presStyleIdx="0" presStyleCnt="2"/>
      <dgm:spPr/>
    </dgm:pt>
    <dgm:pt modelId="{58D989F3-9EBD-064B-8FC9-15CD2E678A25}" type="pres">
      <dgm:prSet presAssocID="{E4A73D7C-4684-8E4C-BEC5-136AD8190ED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2C26FA-0264-944B-BD31-A7029A31B9F7}" type="pres">
      <dgm:prSet presAssocID="{E4A73D7C-4684-8E4C-BEC5-136AD8190ED7}" presName="hierChild3" presStyleCnt="0"/>
      <dgm:spPr/>
    </dgm:pt>
    <dgm:pt modelId="{6D8B16EA-3D05-AD45-99E3-3714CF659F83}" type="pres">
      <dgm:prSet presAssocID="{59995C6F-1D86-B641-A244-B0005D8B3C9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7CEBCE7-BD80-694E-B704-B66FE404CCD7}" type="pres">
      <dgm:prSet presAssocID="{38BCB89A-73DA-E540-903C-DB6A1FE2D44F}" presName="hierRoot3" presStyleCnt="0"/>
      <dgm:spPr/>
    </dgm:pt>
    <dgm:pt modelId="{F90B9357-978C-9544-AFE4-ACC14FC0F7F0}" type="pres">
      <dgm:prSet presAssocID="{38BCB89A-73DA-E540-903C-DB6A1FE2D44F}" presName="composite3" presStyleCnt="0"/>
      <dgm:spPr/>
    </dgm:pt>
    <dgm:pt modelId="{CF7767DF-BB38-CF43-AB3B-EDCE50ADEB12}" type="pres">
      <dgm:prSet presAssocID="{38BCB89A-73DA-E540-903C-DB6A1FE2D44F}" presName="background3" presStyleLbl="node3" presStyleIdx="0" presStyleCnt="2"/>
      <dgm:spPr/>
    </dgm:pt>
    <dgm:pt modelId="{63697E30-CCCF-814C-A2EB-1B5961FADA1E}" type="pres">
      <dgm:prSet presAssocID="{38BCB89A-73DA-E540-903C-DB6A1FE2D44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A3400B-DB71-8B47-A531-8B88812B1DAA}" type="pres">
      <dgm:prSet presAssocID="{38BCB89A-73DA-E540-903C-DB6A1FE2D44F}" presName="hierChild4" presStyleCnt="0"/>
      <dgm:spPr/>
    </dgm:pt>
    <dgm:pt modelId="{05F0135E-CF22-C447-BB33-59BF89039DE4}" type="pres">
      <dgm:prSet presAssocID="{E1D460C8-376C-7D48-AE59-0295A5671BC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F17342-236F-1D4F-BFA8-0DC02F7C16DC}" type="pres">
      <dgm:prSet presAssocID="{AA29822D-1B64-DD4A-9E0D-6006E069714B}" presName="hierRoot2" presStyleCnt="0"/>
      <dgm:spPr/>
    </dgm:pt>
    <dgm:pt modelId="{D173375F-0650-E94B-AB15-C032AD6F14E8}" type="pres">
      <dgm:prSet presAssocID="{AA29822D-1B64-DD4A-9E0D-6006E069714B}" presName="composite2" presStyleCnt="0"/>
      <dgm:spPr/>
    </dgm:pt>
    <dgm:pt modelId="{338F2FBD-7AAC-6347-B338-F81ADB6ADD73}" type="pres">
      <dgm:prSet presAssocID="{AA29822D-1B64-DD4A-9E0D-6006E069714B}" presName="background2" presStyleLbl="node2" presStyleIdx="1" presStyleCnt="2"/>
      <dgm:spPr/>
    </dgm:pt>
    <dgm:pt modelId="{B03CFD3F-A0AB-4A47-AAFD-066DF9B4A0AB}" type="pres">
      <dgm:prSet presAssocID="{AA29822D-1B64-DD4A-9E0D-6006E069714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FAB6AE-6D14-4947-8776-D782DBB7A51D}" type="pres">
      <dgm:prSet presAssocID="{AA29822D-1B64-DD4A-9E0D-6006E069714B}" presName="hierChild3" presStyleCnt="0"/>
      <dgm:spPr/>
    </dgm:pt>
    <dgm:pt modelId="{82CCA579-9F1B-6544-ACCE-6D98D48DCB08}" type="pres">
      <dgm:prSet presAssocID="{92270106-D45D-5940-A6B7-668D35E47E78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464A1E7-7CF3-7347-AA31-06A698C00ACD}" type="pres">
      <dgm:prSet presAssocID="{EA155576-E94C-E040-AE21-0E0D6F072FC2}" presName="hierRoot3" presStyleCnt="0"/>
      <dgm:spPr/>
    </dgm:pt>
    <dgm:pt modelId="{6EC1C6D0-71EA-6D4B-B30D-02B1B11B6FF0}" type="pres">
      <dgm:prSet presAssocID="{EA155576-E94C-E040-AE21-0E0D6F072FC2}" presName="composite3" presStyleCnt="0"/>
      <dgm:spPr/>
    </dgm:pt>
    <dgm:pt modelId="{99591922-2316-AE4B-9ECA-B0FB61A3C425}" type="pres">
      <dgm:prSet presAssocID="{EA155576-E94C-E040-AE21-0E0D6F072FC2}" presName="background3" presStyleLbl="node3" presStyleIdx="1" presStyleCnt="2"/>
      <dgm:spPr/>
    </dgm:pt>
    <dgm:pt modelId="{E1D9653B-9E5C-1547-B1B2-5DF4781641B5}" type="pres">
      <dgm:prSet presAssocID="{EA155576-E94C-E040-AE21-0E0D6F072FC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B5270-9133-A141-99F9-6EEDE0167803}" type="pres">
      <dgm:prSet presAssocID="{EA155576-E94C-E040-AE21-0E0D6F072FC2}" presName="hierChild4" presStyleCnt="0"/>
      <dgm:spPr/>
    </dgm:pt>
  </dgm:ptLst>
  <dgm:cxnLst>
    <dgm:cxn modelId="{D05B7E01-CA84-4382-B86F-4E5F4417B586}" type="presOf" srcId="{38BCB89A-73DA-E540-903C-DB6A1FE2D44F}" destId="{63697E30-CCCF-814C-A2EB-1B5961FADA1E}" srcOrd="0" destOrd="0" presId="urn:microsoft.com/office/officeart/2005/8/layout/hierarchy1"/>
    <dgm:cxn modelId="{1A4AAE74-6280-4AF7-8D40-6EE1285BADA1}" type="presOf" srcId="{EA155576-E94C-E040-AE21-0E0D6F072FC2}" destId="{E1D9653B-9E5C-1547-B1B2-5DF4781641B5}" srcOrd="0" destOrd="0" presId="urn:microsoft.com/office/officeart/2005/8/layout/hierarchy1"/>
    <dgm:cxn modelId="{6501F3ED-A381-2945-995D-35EC8E1AE64E}" srcId="{E4A73D7C-4684-8E4C-BEC5-136AD8190ED7}" destId="{38BCB89A-73DA-E540-903C-DB6A1FE2D44F}" srcOrd="0" destOrd="0" parTransId="{59995C6F-1D86-B641-A244-B0005D8B3C91}" sibTransId="{E764142C-D44E-3A40-BB1B-62A846E40336}"/>
    <dgm:cxn modelId="{2F0578D7-4A39-4A97-B0F0-CF2C505F6DDD}" type="presOf" srcId="{B7B08D1D-D0AD-C74D-8647-2B2194E108E0}" destId="{527818AE-41D0-A841-A62F-90FFEB344129}" srcOrd="0" destOrd="0" presId="urn:microsoft.com/office/officeart/2005/8/layout/hierarchy1"/>
    <dgm:cxn modelId="{AA9159EF-E305-45B2-ABB5-6384AA3DAD13}" type="presOf" srcId="{AA29822D-1B64-DD4A-9E0D-6006E069714B}" destId="{B03CFD3F-A0AB-4A47-AAFD-066DF9B4A0AB}" srcOrd="0" destOrd="0" presId="urn:microsoft.com/office/officeart/2005/8/layout/hierarchy1"/>
    <dgm:cxn modelId="{C0E81587-C56C-4FCB-974C-DB0F059BB071}" type="presOf" srcId="{59995C6F-1D86-B641-A244-B0005D8B3C91}" destId="{6D8B16EA-3D05-AD45-99E3-3714CF659F83}" srcOrd="0" destOrd="0" presId="urn:microsoft.com/office/officeart/2005/8/layout/hierarchy1"/>
    <dgm:cxn modelId="{F1FA298F-C8E9-44D8-BBE5-1A3972444D54}" type="presOf" srcId="{E4A73D7C-4684-8E4C-BEC5-136AD8190ED7}" destId="{58D989F3-9EBD-064B-8FC9-15CD2E678A25}" srcOrd="0" destOrd="0" presId="urn:microsoft.com/office/officeart/2005/8/layout/hierarchy1"/>
    <dgm:cxn modelId="{2AB8D315-E422-2045-AEF3-49B0F8B80265}" srcId="{6943691C-94E0-AE4C-86C4-9456BAE64690}" destId="{B7B08D1D-D0AD-C74D-8647-2B2194E108E0}" srcOrd="0" destOrd="0" parTransId="{624F12B3-92AB-A144-ABC2-71BAF3AAD499}" sibTransId="{17C2B399-0A33-BB4D-8952-56E71260B1C8}"/>
    <dgm:cxn modelId="{430F02F4-B730-4C6F-B6DF-AC3C82C261B4}" type="presOf" srcId="{6943691C-94E0-AE4C-86C4-9456BAE64690}" destId="{17A5CB0B-5C5C-C04B-B035-26002510D286}" srcOrd="0" destOrd="0" presId="urn:microsoft.com/office/officeart/2005/8/layout/hierarchy1"/>
    <dgm:cxn modelId="{4FD03EC5-6948-408C-9132-FF24D2880220}" type="presOf" srcId="{6B10042B-6C90-554A-9CF1-B3DFFC966D9A}" destId="{3014D7C2-18BE-0849-AE88-FFC19F33E75C}" srcOrd="0" destOrd="0" presId="urn:microsoft.com/office/officeart/2005/8/layout/hierarchy1"/>
    <dgm:cxn modelId="{C51326EC-1F47-CB4F-B136-32BE17606F00}" srcId="{B7B08D1D-D0AD-C74D-8647-2B2194E108E0}" destId="{E4A73D7C-4684-8E4C-BEC5-136AD8190ED7}" srcOrd="0" destOrd="0" parTransId="{6B10042B-6C90-554A-9CF1-B3DFFC966D9A}" sibTransId="{D414B2B1-9C7E-264E-9F39-659CE24BE3EC}"/>
    <dgm:cxn modelId="{E8D89284-5E3C-45E2-A2EC-168A49FA2509}" type="presOf" srcId="{E1D460C8-376C-7D48-AE59-0295A5671BC0}" destId="{05F0135E-CF22-C447-BB33-59BF89039DE4}" srcOrd="0" destOrd="0" presId="urn:microsoft.com/office/officeart/2005/8/layout/hierarchy1"/>
    <dgm:cxn modelId="{CB1B3CAE-4C31-3C45-8846-6E52E1AAEF14}" srcId="{B7B08D1D-D0AD-C74D-8647-2B2194E108E0}" destId="{AA29822D-1B64-DD4A-9E0D-6006E069714B}" srcOrd="1" destOrd="0" parTransId="{E1D460C8-376C-7D48-AE59-0295A5671BC0}" sibTransId="{A8E564CE-CA41-4E4C-9A11-7639F78C4282}"/>
    <dgm:cxn modelId="{78FAE928-6324-48F1-8F38-4508777720A1}" type="presOf" srcId="{92270106-D45D-5940-A6B7-668D35E47E78}" destId="{82CCA579-9F1B-6544-ACCE-6D98D48DCB08}" srcOrd="0" destOrd="0" presId="urn:microsoft.com/office/officeart/2005/8/layout/hierarchy1"/>
    <dgm:cxn modelId="{D6F4E963-3018-D544-B62D-8D93DE0222BB}" srcId="{AA29822D-1B64-DD4A-9E0D-6006E069714B}" destId="{EA155576-E94C-E040-AE21-0E0D6F072FC2}" srcOrd="0" destOrd="0" parTransId="{92270106-D45D-5940-A6B7-668D35E47E78}" sibTransId="{165BB73F-156C-3943-874F-FBE3BE5B22C8}"/>
    <dgm:cxn modelId="{950E7F5B-91B3-4E93-898B-5E3FA39FD649}" type="presParOf" srcId="{17A5CB0B-5C5C-C04B-B035-26002510D286}" destId="{B0C1BA7F-DCB2-8044-B6EB-2CB3ECDAA117}" srcOrd="0" destOrd="0" presId="urn:microsoft.com/office/officeart/2005/8/layout/hierarchy1"/>
    <dgm:cxn modelId="{8B175118-F01A-40E0-AC82-D04E3F7CFD44}" type="presParOf" srcId="{B0C1BA7F-DCB2-8044-B6EB-2CB3ECDAA117}" destId="{F5FEF058-07EF-594E-AACC-EFA6632B6F8C}" srcOrd="0" destOrd="0" presId="urn:microsoft.com/office/officeart/2005/8/layout/hierarchy1"/>
    <dgm:cxn modelId="{F82801C9-37E9-4A47-A40E-C91A9D238B8F}" type="presParOf" srcId="{F5FEF058-07EF-594E-AACC-EFA6632B6F8C}" destId="{745FC18E-D8E5-DB4A-B603-570139D868F5}" srcOrd="0" destOrd="0" presId="urn:microsoft.com/office/officeart/2005/8/layout/hierarchy1"/>
    <dgm:cxn modelId="{5AC9CAE8-D0FD-4C03-89D1-C94EE9F916ED}" type="presParOf" srcId="{F5FEF058-07EF-594E-AACC-EFA6632B6F8C}" destId="{527818AE-41D0-A841-A62F-90FFEB344129}" srcOrd="1" destOrd="0" presId="urn:microsoft.com/office/officeart/2005/8/layout/hierarchy1"/>
    <dgm:cxn modelId="{12B166F0-8A20-4FD1-984E-AF2B41793C8C}" type="presParOf" srcId="{B0C1BA7F-DCB2-8044-B6EB-2CB3ECDAA117}" destId="{C68B0B22-B8B8-D149-801F-42A3A8F83083}" srcOrd="1" destOrd="0" presId="urn:microsoft.com/office/officeart/2005/8/layout/hierarchy1"/>
    <dgm:cxn modelId="{26FFFF15-C2B8-4F92-ADD2-BEBDD85FFE29}" type="presParOf" srcId="{C68B0B22-B8B8-D149-801F-42A3A8F83083}" destId="{3014D7C2-18BE-0849-AE88-FFC19F33E75C}" srcOrd="0" destOrd="0" presId="urn:microsoft.com/office/officeart/2005/8/layout/hierarchy1"/>
    <dgm:cxn modelId="{C9FAC917-B9A6-4444-A042-18D2522E023E}" type="presParOf" srcId="{C68B0B22-B8B8-D149-801F-42A3A8F83083}" destId="{BF250095-1130-1244-97A0-8FEB711AFFC7}" srcOrd="1" destOrd="0" presId="urn:microsoft.com/office/officeart/2005/8/layout/hierarchy1"/>
    <dgm:cxn modelId="{9195593B-BE49-425C-8BC1-9519D9D1F14A}" type="presParOf" srcId="{BF250095-1130-1244-97A0-8FEB711AFFC7}" destId="{B037119E-3417-434C-893F-3570DFC75C75}" srcOrd="0" destOrd="0" presId="urn:microsoft.com/office/officeart/2005/8/layout/hierarchy1"/>
    <dgm:cxn modelId="{037E1FE8-D22C-4EFA-9A76-99501E0383A3}" type="presParOf" srcId="{B037119E-3417-434C-893F-3570DFC75C75}" destId="{BEFE4CFC-F2D3-B546-BB67-9B6EF94E59DB}" srcOrd="0" destOrd="0" presId="urn:microsoft.com/office/officeart/2005/8/layout/hierarchy1"/>
    <dgm:cxn modelId="{85FDB798-251E-4F06-B419-F3C42879DCF3}" type="presParOf" srcId="{B037119E-3417-434C-893F-3570DFC75C75}" destId="{58D989F3-9EBD-064B-8FC9-15CD2E678A25}" srcOrd="1" destOrd="0" presId="urn:microsoft.com/office/officeart/2005/8/layout/hierarchy1"/>
    <dgm:cxn modelId="{A4586EC1-74DB-4A24-9806-E6584E113356}" type="presParOf" srcId="{BF250095-1130-1244-97A0-8FEB711AFFC7}" destId="{FF2C26FA-0264-944B-BD31-A7029A31B9F7}" srcOrd="1" destOrd="0" presId="urn:microsoft.com/office/officeart/2005/8/layout/hierarchy1"/>
    <dgm:cxn modelId="{EED04DD6-40B9-4047-9572-AD4AAF9C92E0}" type="presParOf" srcId="{FF2C26FA-0264-944B-BD31-A7029A31B9F7}" destId="{6D8B16EA-3D05-AD45-99E3-3714CF659F83}" srcOrd="0" destOrd="0" presId="urn:microsoft.com/office/officeart/2005/8/layout/hierarchy1"/>
    <dgm:cxn modelId="{108F8F5C-C5AC-45D0-8E19-D7613D84669B}" type="presParOf" srcId="{FF2C26FA-0264-944B-BD31-A7029A31B9F7}" destId="{A7CEBCE7-BD80-694E-B704-B66FE404CCD7}" srcOrd="1" destOrd="0" presId="urn:microsoft.com/office/officeart/2005/8/layout/hierarchy1"/>
    <dgm:cxn modelId="{06993539-C4D6-42C6-84E4-734A308B35EE}" type="presParOf" srcId="{A7CEBCE7-BD80-694E-B704-B66FE404CCD7}" destId="{F90B9357-978C-9544-AFE4-ACC14FC0F7F0}" srcOrd="0" destOrd="0" presId="urn:microsoft.com/office/officeart/2005/8/layout/hierarchy1"/>
    <dgm:cxn modelId="{29CC2E77-AB2B-4CBC-A965-DEFEA7B17A41}" type="presParOf" srcId="{F90B9357-978C-9544-AFE4-ACC14FC0F7F0}" destId="{CF7767DF-BB38-CF43-AB3B-EDCE50ADEB12}" srcOrd="0" destOrd="0" presId="urn:microsoft.com/office/officeart/2005/8/layout/hierarchy1"/>
    <dgm:cxn modelId="{7E8C3E81-663E-4833-9AF5-794CFFE0E1A1}" type="presParOf" srcId="{F90B9357-978C-9544-AFE4-ACC14FC0F7F0}" destId="{63697E30-CCCF-814C-A2EB-1B5961FADA1E}" srcOrd="1" destOrd="0" presId="urn:microsoft.com/office/officeart/2005/8/layout/hierarchy1"/>
    <dgm:cxn modelId="{5F14914B-1FE1-4CB6-AE3F-2415E54F0F38}" type="presParOf" srcId="{A7CEBCE7-BD80-694E-B704-B66FE404CCD7}" destId="{C0A3400B-DB71-8B47-A531-8B88812B1DAA}" srcOrd="1" destOrd="0" presId="urn:microsoft.com/office/officeart/2005/8/layout/hierarchy1"/>
    <dgm:cxn modelId="{3F8EC25E-2BB1-4606-93DD-4E86369D4042}" type="presParOf" srcId="{C68B0B22-B8B8-D149-801F-42A3A8F83083}" destId="{05F0135E-CF22-C447-BB33-59BF89039DE4}" srcOrd="2" destOrd="0" presId="urn:microsoft.com/office/officeart/2005/8/layout/hierarchy1"/>
    <dgm:cxn modelId="{F1C938CA-1F62-4D6E-904D-E938F2061FA7}" type="presParOf" srcId="{C68B0B22-B8B8-D149-801F-42A3A8F83083}" destId="{C1F17342-236F-1D4F-BFA8-0DC02F7C16DC}" srcOrd="3" destOrd="0" presId="urn:microsoft.com/office/officeart/2005/8/layout/hierarchy1"/>
    <dgm:cxn modelId="{89C1394D-9F8B-4DB9-AB72-68E2C73990EB}" type="presParOf" srcId="{C1F17342-236F-1D4F-BFA8-0DC02F7C16DC}" destId="{D173375F-0650-E94B-AB15-C032AD6F14E8}" srcOrd="0" destOrd="0" presId="urn:microsoft.com/office/officeart/2005/8/layout/hierarchy1"/>
    <dgm:cxn modelId="{9F659C6F-3B83-46D1-A6CE-70AE1206B32A}" type="presParOf" srcId="{D173375F-0650-E94B-AB15-C032AD6F14E8}" destId="{338F2FBD-7AAC-6347-B338-F81ADB6ADD73}" srcOrd="0" destOrd="0" presId="urn:microsoft.com/office/officeart/2005/8/layout/hierarchy1"/>
    <dgm:cxn modelId="{DE294E78-C89A-4A14-90DF-2678A3905396}" type="presParOf" srcId="{D173375F-0650-E94B-AB15-C032AD6F14E8}" destId="{B03CFD3F-A0AB-4A47-AAFD-066DF9B4A0AB}" srcOrd="1" destOrd="0" presId="urn:microsoft.com/office/officeart/2005/8/layout/hierarchy1"/>
    <dgm:cxn modelId="{5C08D47D-20B4-4461-9109-27583FBA11ED}" type="presParOf" srcId="{C1F17342-236F-1D4F-BFA8-0DC02F7C16DC}" destId="{E6FAB6AE-6D14-4947-8776-D782DBB7A51D}" srcOrd="1" destOrd="0" presId="urn:microsoft.com/office/officeart/2005/8/layout/hierarchy1"/>
    <dgm:cxn modelId="{7A406A2F-FA0E-42BC-AD60-2AB3500E91FC}" type="presParOf" srcId="{E6FAB6AE-6D14-4947-8776-D782DBB7A51D}" destId="{82CCA579-9F1B-6544-ACCE-6D98D48DCB08}" srcOrd="0" destOrd="0" presId="urn:microsoft.com/office/officeart/2005/8/layout/hierarchy1"/>
    <dgm:cxn modelId="{391B9BC3-0755-4E22-A4BA-A4C4AD65145C}" type="presParOf" srcId="{E6FAB6AE-6D14-4947-8776-D782DBB7A51D}" destId="{F464A1E7-7CF3-7347-AA31-06A698C00ACD}" srcOrd="1" destOrd="0" presId="urn:microsoft.com/office/officeart/2005/8/layout/hierarchy1"/>
    <dgm:cxn modelId="{D4F06927-7402-4963-8D42-17858441209A}" type="presParOf" srcId="{F464A1E7-7CF3-7347-AA31-06A698C00ACD}" destId="{6EC1C6D0-71EA-6D4B-B30D-02B1B11B6FF0}" srcOrd="0" destOrd="0" presId="urn:microsoft.com/office/officeart/2005/8/layout/hierarchy1"/>
    <dgm:cxn modelId="{CE008F1E-C1E8-4F8D-BEA5-A245840AF995}" type="presParOf" srcId="{6EC1C6D0-71EA-6D4B-B30D-02B1B11B6FF0}" destId="{99591922-2316-AE4B-9ECA-B0FB61A3C425}" srcOrd="0" destOrd="0" presId="urn:microsoft.com/office/officeart/2005/8/layout/hierarchy1"/>
    <dgm:cxn modelId="{C9CFE05C-D1AC-417A-96DD-D461ADA2C6B7}" type="presParOf" srcId="{6EC1C6D0-71EA-6D4B-B30D-02B1B11B6FF0}" destId="{E1D9653B-9E5C-1547-B1B2-5DF4781641B5}" srcOrd="1" destOrd="0" presId="urn:microsoft.com/office/officeart/2005/8/layout/hierarchy1"/>
    <dgm:cxn modelId="{26E65F6F-D9E6-4E86-9DEF-3B62DF8174B4}" type="presParOf" srcId="{F464A1E7-7CF3-7347-AA31-06A698C00ACD}" destId="{AEFB5270-9133-A141-99F9-6EEDE0167803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6B42A-715E-A147-84D2-D62A134AD80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0CF8A7CD-4346-6F48-8382-BCE2C50239DF}">
      <dgm:prSet phldrT="[Text]"/>
      <dgm:spPr/>
      <dgm:t>
        <a:bodyPr/>
        <a:lstStyle/>
        <a:p>
          <a:r>
            <a:rPr lang="en-US" dirty="0" smtClean="0"/>
            <a:t>Class 1 (Door)</a:t>
          </a:r>
          <a:endParaRPr lang="en-US" dirty="0"/>
        </a:p>
      </dgm:t>
    </dgm:pt>
    <dgm:pt modelId="{51868F6B-C267-5941-8459-A6BA84E9CEF6}" type="parTrans" cxnId="{879D5CA8-A967-D54F-9117-59B97B90DE62}">
      <dgm:prSet/>
      <dgm:spPr/>
      <dgm:t>
        <a:bodyPr/>
        <a:lstStyle/>
        <a:p>
          <a:endParaRPr lang="en-US"/>
        </a:p>
      </dgm:t>
    </dgm:pt>
    <dgm:pt modelId="{1EBCDAB6-3E1F-0647-AE01-4DFCFF2374D6}" type="sibTrans" cxnId="{879D5CA8-A967-D54F-9117-59B97B90DE62}">
      <dgm:prSet/>
      <dgm:spPr/>
      <dgm:t>
        <a:bodyPr/>
        <a:lstStyle/>
        <a:p>
          <a:endParaRPr lang="en-US"/>
        </a:p>
      </dgm:t>
    </dgm:pt>
    <dgm:pt modelId="{0C9640CC-F33E-8F4E-B7CD-D6754373311A}">
      <dgm:prSet phldrT="[Text]"/>
      <dgm:spPr/>
      <dgm:t>
        <a:bodyPr/>
        <a:lstStyle/>
        <a:p>
          <a:r>
            <a:rPr lang="en-US" dirty="0" smtClean="0"/>
            <a:t>Class 2 (</a:t>
          </a:r>
          <a:r>
            <a:rPr lang="en-US" dirty="0" err="1" smtClean="0"/>
            <a:t>SecurityDoor</a:t>
          </a:r>
          <a:r>
            <a:rPr lang="en-US" dirty="0" smtClean="0"/>
            <a:t>)</a:t>
          </a:r>
          <a:endParaRPr lang="en-US" dirty="0"/>
        </a:p>
      </dgm:t>
    </dgm:pt>
    <dgm:pt modelId="{3F6DD442-93BA-E740-8966-F6A8BD59B138}" type="parTrans" cxnId="{2B2727BD-467D-5844-9BD1-61F935A9F5FC}">
      <dgm:prSet/>
      <dgm:spPr/>
      <dgm:t>
        <a:bodyPr/>
        <a:lstStyle/>
        <a:p>
          <a:endParaRPr lang="en-US"/>
        </a:p>
      </dgm:t>
    </dgm:pt>
    <dgm:pt modelId="{84F072DE-6888-A94D-9148-7868D5E641CD}" type="sibTrans" cxnId="{2B2727BD-467D-5844-9BD1-61F935A9F5FC}">
      <dgm:prSet/>
      <dgm:spPr/>
      <dgm:t>
        <a:bodyPr/>
        <a:lstStyle/>
        <a:p>
          <a:endParaRPr lang="en-US"/>
        </a:p>
      </dgm:t>
    </dgm:pt>
    <dgm:pt modelId="{5092C95A-156A-DC43-A7F4-CD8B41F8D63D}" type="pres">
      <dgm:prSet presAssocID="{6396B42A-715E-A147-84D2-D62A134AD80F}" presName="linearFlow" presStyleCnt="0">
        <dgm:presLayoutVars>
          <dgm:resizeHandles val="exact"/>
        </dgm:presLayoutVars>
      </dgm:prSet>
      <dgm:spPr/>
    </dgm:pt>
    <dgm:pt modelId="{FE5278D2-F1BC-F543-ADAD-E62A2C881242}" type="pres">
      <dgm:prSet presAssocID="{0CF8A7CD-4346-6F48-8382-BCE2C50239D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1775F-1DF6-E541-B80C-0E803CF9D9FA}" type="pres">
      <dgm:prSet presAssocID="{1EBCDAB6-3E1F-0647-AE01-4DFCFF2374D6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F17DCED-A5C6-A04F-B55B-0859B89C3B47}" type="pres">
      <dgm:prSet presAssocID="{1EBCDAB6-3E1F-0647-AE01-4DFCFF2374D6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B43385F-384D-5641-85F4-62B6E6469413}" type="pres">
      <dgm:prSet presAssocID="{0C9640CC-F33E-8F4E-B7CD-D6754373311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727BD-467D-5844-9BD1-61F935A9F5FC}" srcId="{6396B42A-715E-A147-84D2-D62A134AD80F}" destId="{0C9640CC-F33E-8F4E-B7CD-D6754373311A}" srcOrd="1" destOrd="0" parTransId="{3F6DD442-93BA-E740-8966-F6A8BD59B138}" sibTransId="{84F072DE-6888-A94D-9148-7868D5E641CD}"/>
    <dgm:cxn modelId="{0798FACA-DB33-45DF-B8B9-40E9FB97D854}" type="presOf" srcId="{0CF8A7CD-4346-6F48-8382-BCE2C50239DF}" destId="{FE5278D2-F1BC-F543-ADAD-E62A2C881242}" srcOrd="0" destOrd="0" presId="urn:microsoft.com/office/officeart/2005/8/layout/process2"/>
    <dgm:cxn modelId="{879D5CA8-A967-D54F-9117-59B97B90DE62}" srcId="{6396B42A-715E-A147-84D2-D62A134AD80F}" destId="{0CF8A7CD-4346-6F48-8382-BCE2C50239DF}" srcOrd="0" destOrd="0" parTransId="{51868F6B-C267-5941-8459-A6BA84E9CEF6}" sibTransId="{1EBCDAB6-3E1F-0647-AE01-4DFCFF2374D6}"/>
    <dgm:cxn modelId="{EA0B3242-53D2-49E2-B833-FC5BDCE6D95E}" type="presOf" srcId="{6396B42A-715E-A147-84D2-D62A134AD80F}" destId="{5092C95A-156A-DC43-A7F4-CD8B41F8D63D}" srcOrd="0" destOrd="0" presId="urn:microsoft.com/office/officeart/2005/8/layout/process2"/>
    <dgm:cxn modelId="{5AD433EA-9958-4415-A68D-DB0006E39AA9}" type="presOf" srcId="{1EBCDAB6-3E1F-0647-AE01-4DFCFF2374D6}" destId="{AF17DCED-A5C6-A04F-B55B-0859B89C3B47}" srcOrd="1" destOrd="0" presId="urn:microsoft.com/office/officeart/2005/8/layout/process2"/>
    <dgm:cxn modelId="{044A0AE0-3C32-48EF-9C40-0064505DBFB7}" type="presOf" srcId="{0C9640CC-F33E-8F4E-B7CD-D6754373311A}" destId="{2B43385F-384D-5641-85F4-62B6E6469413}" srcOrd="0" destOrd="0" presId="urn:microsoft.com/office/officeart/2005/8/layout/process2"/>
    <dgm:cxn modelId="{69BDDAD2-C678-4F95-8F16-DC4FEF057440}" type="presOf" srcId="{1EBCDAB6-3E1F-0647-AE01-4DFCFF2374D6}" destId="{E2F1775F-1DF6-E541-B80C-0E803CF9D9FA}" srcOrd="0" destOrd="0" presId="urn:microsoft.com/office/officeart/2005/8/layout/process2"/>
    <dgm:cxn modelId="{ADD4664A-6183-44E5-8C0A-B110A90F248E}" type="presParOf" srcId="{5092C95A-156A-DC43-A7F4-CD8B41F8D63D}" destId="{FE5278D2-F1BC-F543-ADAD-E62A2C881242}" srcOrd="0" destOrd="0" presId="urn:microsoft.com/office/officeart/2005/8/layout/process2"/>
    <dgm:cxn modelId="{552795A5-73B9-4F9E-9B97-C2526E1D5F72}" type="presParOf" srcId="{5092C95A-156A-DC43-A7F4-CD8B41F8D63D}" destId="{E2F1775F-1DF6-E541-B80C-0E803CF9D9FA}" srcOrd="1" destOrd="0" presId="urn:microsoft.com/office/officeart/2005/8/layout/process2"/>
    <dgm:cxn modelId="{D73FAF6E-5D3D-4AE7-9CB9-6B3D5C72EF83}" type="presParOf" srcId="{E2F1775F-1DF6-E541-B80C-0E803CF9D9FA}" destId="{AF17DCED-A5C6-A04F-B55B-0859B89C3B47}" srcOrd="0" destOrd="0" presId="urn:microsoft.com/office/officeart/2005/8/layout/process2"/>
    <dgm:cxn modelId="{0DCE0BFA-D610-46B4-9C92-B8E61CF85378}" type="presParOf" srcId="{5092C95A-156A-DC43-A7F4-CD8B41F8D63D}" destId="{2B43385F-384D-5641-85F4-62B6E6469413}" srcOrd="2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12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7968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2148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10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138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474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116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37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9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OOP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15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Classes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Modules/Packages</a:t>
            </a:r>
          </a:p>
        </p:txBody>
      </p:sp>
    </p:spTree>
    <p:extLst>
      <p:ext uri="{BB962C8B-B14F-4D97-AF65-F5344CB8AC3E}">
        <p14:creationId xmlns:p14="http://schemas.microsoft.com/office/powerpoint/2010/main" xmlns="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B760B-EAD1-F04A-A90C-076E12C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6E3FD8-6222-E942-AFF5-105C0127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</a:t>
            </a:r>
            <a:r>
              <a:rPr lang="en-US" b="1" dirty="0" smtClean="0"/>
              <a:t>Class </a:t>
            </a:r>
            <a:r>
              <a:rPr lang="en-US" b="1" dirty="0"/>
              <a:t>V</a:t>
            </a:r>
            <a:r>
              <a:rPr lang="en-US" b="1" dirty="0" smtClean="0"/>
              <a:t>ariables</a:t>
            </a:r>
            <a:r>
              <a:rPr lang="en-US" dirty="0" smtClean="0"/>
              <a:t> </a:t>
            </a:r>
            <a:r>
              <a:rPr lang="en-US" dirty="0"/>
              <a:t>to be defined</a:t>
            </a:r>
          </a:p>
          <a:p>
            <a:r>
              <a:rPr lang="en-US" dirty="0" smtClean="0"/>
              <a:t>These variables are common to any object / instance of the class</a:t>
            </a:r>
          </a:p>
          <a:p>
            <a:r>
              <a:rPr lang="en-US" dirty="0" smtClean="0"/>
              <a:t>Changing the class variable or class attribute will change the value of the variable for all instances of the class.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234BDA-9FD9-4749-B669-72542C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7DEDD0-B9B9-2745-99C0-0B5C2351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956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open(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“open“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986522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(10, “open“)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362700" y="3177415"/>
            <a:ext cx="533400" cy="327785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U-Turn Arrow 8"/>
          <p:cNvSpPr/>
          <p:nvPr/>
        </p:nvSpPr>
        <p:spPr bwMode="auto">
          <a:xfrm rot="5400000">
            <a:off x="6738287" y="1240021"/>
            <a:ext cx="2387313" cy="2043112"/>
          </a:xfrm>
          <a:prstGeom prst="uturnArrow">
            <a:avLst>
              <a:gd name="adj1" fmla="val 3736"/>
              <a:gd name="adj2" fmla="val 6883"/>
              <a:gd name="adj3" fmla="val 11190"/>
              <a:gd name="adj4" fmla="val 26298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45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B0275-23FA-EF42-8CB6-420E631E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4CF32-0D89-1E43-97D7-AE8879C5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are known as </a:t>
            </a:r>
            <a:r>
              <a:rPr lang="en-US" b="1" dirty="0" smtClean="0"/>
              <a:t>Class Methods</a:t>
            </a:r>
            <a:endParaRPr lang="en-US" b="1" dirty="0"/>
          </a:p>
          <a:p>
            <a:r>
              <a:rPr lang="en-US" dirty="0" smtClean="0"/>
              <a:t>The decorator </a:t>
            </a:r>
            <a:r>
              <a:rPr lang="en-US" dirty="0"/>
              <a:t>@</a:t>
            </a:r>
            <a:r>
              <a:rPr lang="en-US" dirty="0" err="1" smtClean="0"/>
              <a:t>classmethod</a:t>
            </a:r>
            <a:r>
              <a:rPr lang="en-US" dirty="0" smtClean="0"/>
              <a:t> is used to denote a static method that is common to all instances of the class</a:t>
            </a:r>
            <a:endParaRPr lang="en-US" dirty="0"/>
          </a:p>
          <a:p>
            <a:r>
              <a:rPr lang="en-US" dirty="0"/>
              <a:t>This will give us a reference to the static class (not the object)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FBE81A-66BB-374D-A83F-8D5CD4F0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0A56B7-A993-3A41-89A8-EA42721D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1698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__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, x,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y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self.x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x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self.y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y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@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classmethod</a:t>
            </a:r>
            <a:endParaRPr lang="de-DE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cMethod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(“This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a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method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xmlns="" val="101940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FD27-8A3E-294A-A66C-982BBDED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62AD9E-17D8-A246-B5D9-D19BB65C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have attributes called class attributes</a:t>
            </a:r>
          </a:p>
          <a:p>
            <a:pPr lvl="1"/>
            <a:r>
              <a:rPr lang="en-US" dirty="0"/>
              <a:t>These are static to the class (not to the object)</a:t>
            </a:r>
          </a:p>
          <a:p>
            <a:pPr lvl="1"/>
            <a:r>
              <a:rPr lang="en-US" dirty="0"/>
              <a:t>Changing one instance attribute will change it on entire class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AB59DD-204B-904D-853E-A3D5E509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8A5CE1-E216-3C4C-962B-025283EC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7A038804-28DE-CE48-A2C4-9B6746C6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619713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' 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common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all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instantiations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xmlns="" val="43476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B1673-2E85-BB42-A20E-6E08D292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3203C4-5539-5D49-9DD5-634A35A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5434D9-4761-854A-874E-C8D9DAF7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81BD29-59FF-1448-B746-D4768AE6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38200"/>
            <a:ext cx="876300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Constructor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!“)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open(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“open“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__del__(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Destructor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!“)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7244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(10, “open“)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oor1.status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 # will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the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endParaRPr lang="de-DE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door1.open() # will open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the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again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98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B1673-2E85-BB42-A20E-6E08D292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3203C4-5539-5D49-9DD5-634A35A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variables are referred to by with reference to </a:t>
            </a:r>
            <a:r>
              <a:rPr lang="en-US" dirty="0">
                <a:solidFill>
                  <a:schemeClr val="accent2"/>
                </a:solidFill>
              </a:rPr>
              <a:t>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5434D9-4761-854A-874E-C8D9DAF7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81BD29-59FF-1448-B746-D4768AE6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3E96B9F3-735E-0D41-8789-774EC0A6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524000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color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brown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common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all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instantiations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44EBD2C0-DA7B-244F-BB66-C1519F1A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76614"/>
            <a:ext cx="87630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door1.status = 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“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setting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member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14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in C++/Java/C#, Access is not strictly enforced.</a:t>
            </a:r>
          </a:p>
          <a:p>
            <a:r>
              <a:rPr lang="en-US" dirty="0"/>
              <a:t>However, we can declare access in the following way;</a:t>
            </a:r>
          </a:p>
          <a:p>
            <a:pPr lvl="1"/>
            <a:r>
              <a:rPr lang="en-US" dirty="0"/>
              <a:t>public: </a:t>
            </a:r>
            <a:r>
              <a:rPr lang="en-US" dirty="0" err="1"/>
              <a:t>MyClass.my_member</a:t>
            </a:r>
            <a:r>
              <a:rPr lang="en-US" dirty="0"/>
              <a:t>  #public</a:t>
            </a:r>
          </a:p>
          <a:p>
            <a:pPr lvl="1"/>
            <a:r>
              <a:rPr lang="en-US" dirty="0"/>
              <a:t>Protected </a:t>
            </a:r>
            <a:r>
              <a:rPr lang="en-US" dirty="0" err="1"/>
              <a:t>MyClass</a:t>
            </a:r>
            <a:r>
              <a:rPr lang="en-US" dirty="0"/>
              <a:t>._</a:t>
            </a:r>
            <a:r>
              <a:rPr lang="en-US" dirty="0" err="1"/>
              <a:t>my_member</a:t>
            </a:r>
            <a:r>
              <a:rPr lang="en-US" dirty="0"/>
              <a:t> # protected</a:t>
            </a:r>
          </a:p>
          <a:p>
            <a:pPr lvl="1"/>
            <a:r>
              <a:rPr lang="en-US" dirty="0"/>
              <a:t>Private: </a:t>
            </a:r>
            <a:r>
              <a:rPr lang="en-US" dirty="0" err="1"/>
              <a:t>MyClass</a:t>
            </a:r>
            <a:r>
              <a:rPr lang="en-US" dirty="0"/>
              <a:t>.__</a:t>
            </a:r>
            <a:r>
              <a:rPr lang="en-US" dirty="0" err="1"/>
              <a:t>my_member</a:t>
            </a:r>
            <a:r>
              <a:rPr lang="en-US" dirty="0"/>
              <a:t> #private</a:t>
            </a:r>
          </a:p>
          <a:p>
            <a:r>
              <a:rPr lang="en-US" dirty="0"/>
              <a:t>This is a convention</a:t>
            </a:r>
          </a:p>
          <a:p>
            <a:pPr lvl="1"/>
            <a:r>
              <a:rPr lang="en-US" dirty="0"/>
              <a:t>But it is supported in the language</a:t>
            </a:r>
          </a:p>
          <a:p>
            <a:pPr lvl="1"/>
            <a:r>
              <a:rPr lang="en-US" dirty="0"/>
              <a:t>Protected members are renamed “behind the scenes” so a class knows the difference between an inherited member and a local member.</a:t>
            </a:r>
          </a:p>
          <a:p>
            <a:pPr lvl="1"/>
            <a:r>
              <a:rPr lang="en-US" dirty="0"/>
              <a:t>Protected and Private members are not shown in metadata to outside users, and an exception is throne if users attempt to use them.</a:t>
            </a:r>
          </a:p>
          <a:p>
            <a:pPr lvl="2"/>
            <a:r>
              <a:rPr lang="en-US" dirty="0"/>
              <a:t>But there are ways around this.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33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79435-219F-5747-85CF-E26474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05F660-5F7A-BD4E-9318-218416C3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define a constructor and destructor</a:t>
            </a:r>
          </a:p>
          <a:p>
            <a:pPr lvl="1"/>
            <a:r>
              <a:rPr lang="en-US" dirty="0"/>
              <a:t>Strictly speaking, constructors are called after and not before the class is instantiated.</a:t>
            </a:r>
          </a:p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Name is __</a:t>
            </a:r>
            <a:r>
              <a:rPr lang="en-US" dirty="0" err="1"/>
              <a:t>init</a:t>
            </a:r>
            <a:r>
              <a:rPr lang="en-US" dirty="0"/>
              <a:t>__()  </a:t>
            </a:r>
          </a:p>
          <a:p>
            <a:pPr lvl="1"/>
            <a:r>
              <a:rPr lang="en-US" dirty="0"/>
              <a:t>Constructors should completely initialize all class members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Called at GC time</a:t>
            </a:r>
          </a:p>
          <a:p>
            <a:pPr lvl="1"/>
            <a:r>
              <a:rPr lang="en-US" dirty="0"/>
              <a:t>Name is __del__()</a:t>
            </a:r>
          </a:p>
          <a:p>
            <a:pPr marL="40481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C391EB-75BB-8848-8252-85CBE28F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C3D95D-864D-8140-B4C1-978AAA3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F238C3BC-D43A-6943-A8A8-3A624CF5B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11562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__del__(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“Bye!“</a:t>
            </a:r>
          </a:p>
        </p:txBody>
      </p:sp>
    </p:spTree>
    <p:extLst>
      <p:ext uri="{BB962C8B-B14F-4D97-AF65-F5344CB8AC3E}">
        <p14:creationId xmlns:p14="http://schemas.microsoft.com/office/powerpoint/2010/main" xmlns="" val="204597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79435-219F-5747-85CF-E26474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and </a:t>
            </a:r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05F660-5F7A-BD4E-9318-218416C3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C391EB-75BB-8848-8252-85CBE28F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C3D95D-864D-8140-B4C1-978AAA3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295400"/>
            <a:ext cx="876300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Constructor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!“)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open(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“open“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__del__(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Destructor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!“)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816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(10, “open“)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3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80642-1A84-D344-BDED-6038669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95D76-C15C-3541-B90E-776175FE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defined in class are methods</a:t>
            </a:r>
          </a:p>
          <a:p>
            <a:r>
              <a:rPr lang="en-US" dirty="0"/>
              <a:t>Methods have the same access modifier conventions as members</a:t>
            </a:r>
          </a:p>
          <a:p>
            <a:pPr lvl="1"/>
            <a:r>
              <a:rPr lang="en-US" dirty="0"/>
              <a:t>public: </a:t>
            </a:r>
            <a:r>
              <a:rPr lang="en-US" dirty="0" err="1"/>
              <a:t>MyClass.my_method</a:t>
            </a:r>
            <a:r>
              <a:rPr lang="en-US" dirty="0"/>
              <a:t>(self, ..)  #public</a:t>
            </a:r>
          </a:p>
          <a:p>
            <a:pPr lvl="1"/>
            <a:r>
              <a:rPr lang="en-US" dirty="0"/>
              <a:t>Protected </a:t>
            </a:r>
            <a:r>
              <a:rPr lang="en-US" dirty="0" err="1"/>
              <a:t>MyClass</a:t>
            </a:r>
            <a:r>
              <a:rPr lang="en-US" dirty="0"/>
              <a:t>._</a:t>
            </a:r>
            <a:r>
              <a:rPr lang="en-US" dirty="0" err="1"/>
              <a:t>my_method</a:t>
            </a:r>
            <a:r>
              <a:rPr lang="en-US" dirty="0"/>
              <a:t>(self …) # protected</a:t>
            </a:r>
          </a:p>
          <a:p>
            <a:pPr lvl="1"/>
            <a:r>
              <a:rPr lang="en-US" dirty="0"/>
              <a:t>Private: </a:t>
            </a:r>
            <a:r>
              <a:rPr lang="en-US" dirty="0" err="1"/>
              <a:t>MyClass</a:t>
            </a:r>
            <a:r>
              <a:rPr lang="en-US" dirty="0"/>
              <a:t>.__</a:t>
            </a:r>
            <a:r>
              <a:rPr lang="en-US" dirty="0" err="1"/>
              <a:t>my_method</a:t>
            </a:r>
            <a:r>
              <a:rPr lang="en-US" dirty="0"/>
              <a:t>(self, …) #private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618EE6-7F91-5C43-AA3C-1C0F2A3E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6429F6-A44A-EF41-8EE5-74F9C85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602C69A7-42B9-8E40-8FBB-9180CE73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0565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Call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'open‘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Call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‘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rekey_lock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# Private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call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rekeying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lock“)</a:t>
            </a:r>
          </a:p>
        </p:txBody>
      </p:sp>
    </p:spTree>
    <p:extLst>
      <p:ext uri="{BB962C8B-B14F-4D97-AF65-F5344CB8AC3E}">
        <p14:creationId xmlns:p14="http://schemas.microsoft.com/office/powerpoint/2010/main" xmlns="" val="188478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B0275-23FA-EF42-8CB6-420E631E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4CF32-0D89-1E43-97D7-AE8879C5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are known as class methods</a:t>
            </a:r>
          </a:p>
          <a:p>
            <a:r>
              <a:rPr lang="en-US" dirty="0"/>
              <a:t>We can use a decorator @</a:t>
            </a:r>
            <a:r>
              <a:rPr lang="en-US" dirty="0" err="1"/>
              <a:t>classmethod</a:t>
            </a:r>
            <a:endParaRPr lang="en-US" dirty="0"/>
          </a:p>
          <a:p>
            <a:r>
              <a:rPr lang="en-US" dirty="0"/>
              <a:t>This will give us a reference to the static class (not the object)</a:t>
            </a:r>
          </a:p>
          <a:p>
            <a:r>
              <a:rPr lang="en-US" dirty="0"/>
              <a:t>Example usage: Factory Method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FBE81A-66BB-374D-A83F-8D5CD4F0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0A56B7-A993-3A41-89A8-EA42721D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E2A15CC4-5ECF-3740-8D9F-3D212A3F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2978725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fromSourceData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srcData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…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2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 Learn Python language 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150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295FB-E75A-EE4D-94DE-EDE66D0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8CAFBB-0CAE-B840-A137-B28897F9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catch exceptions using try/except/raise/else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C04497-B4F6-A24A-A3A5-9E0D393D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8698AD-12B4-9F4E-9A2F-8EF0A986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5D63002A-A374-DE42-9CE4-DF47FE44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85065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arg in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sys.argv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[1:]: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try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f = open(arg,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OSError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Exception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cannot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open', arg)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Unexpected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error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:“,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sys.exc_info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()[0])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raise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else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Like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Finally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(arg,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has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len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f.readlines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()),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lines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f.close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62530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3546E-0D09-A24B-8CF4-1C3D593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AABBB-AB39-F24B-9C73-F00FBE23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us to inherit from base classes</a:t>
            </a:r>
          </a:p>
          <a:p>
            <a:r>
              <a:rPr lang="en-US" dirty="0"/>
              <a:t>Super() refers to the superclass (or </a:t>
            </a:r>
            <a:r>
              <a:rPr lang="en-US" dirty="0" err="1"/>
              <a:t>superclasses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A49851-D7A8-E44F-9CEE-CFC7725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30B020-8394-4D47-9FBE-1450FE5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552DFA74-F136-124D-A7F8-9F4FF2B7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276600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SecurityDoor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return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super().open()</a:t>
            </a:r>
          </a:p>
        </p:txBody>
      </p:sp>
    </p:spTree>
    <p:extLst>
      <p:ext uri="{BB962C8B-B14F-4D97-AF65-F5344CB8AC3E}">
        <p14:creationId xmlns:p14="http://schemas.microsoft.com/office/powerpoint/2010/main" xmlns="" val="360550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2512C-B344-474A-84C5-FB9E1BF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23A6A-B5AE-354D-9880-74B97999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multiple inheritance</a:t>
            </a:r>
          </a:p>
          <a:p>
            <a:r>
              <a:rPr lang="en-US" dirty="0"/>
              <a:t>Therefore, does not need interface contracts</a:t>
            </a:r>
          </a:p>
          <a:p>
            <a:r>
              <a:rPr lang="en-US" dirty="0"/>
              <a:t>What about the ”diamond problem”?</a:t>
            </a:r>
          </a:p>
          <a:p>
            <a:pPr lvl="1"/>
            <a:r>
              <a:rPr lang="en-US" dirty="0"/>
              <a:t>Use name resolution:</a:t>
            </a:r>
          </a:p>
          <a:p>
            <a:pPr lvl="2"/>
            <a:r>
              <a:rPr lang="en-US" dirty="0"/>
              <a:t>Specify the base class by name instead of super()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3EA125-AE31-E947-A72D-DCF0EDB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60D9DC-BAF6-E343-B37F-EB4CD77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93E03C48-AF17-684D-B873-27284184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277681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SecurityDoor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return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super().open()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923C26E9-964E-594E-907B-36DF016E2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05137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locked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98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3546E-0D09-A24B-8CF4-1C3D593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AABBB-AB39-F24B-9C73-F00FBE23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us to inherit </a:t>
            </a:r>
            <a:r>
              <a:rPr lang="en-US" dirty="0" smtClean="0"/>
              <a:t>attributes from one or more base classes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A49851-D7A8-E44F-9CEE-CFC7725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30B020-8394-4D47-9FBE-1450FE5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1" y="1657756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SubClassName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(ParentClass1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[, ParentClass2,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...]):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&lt;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body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1" y="3083997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SecurityDoor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__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locked</a:t>
            </a:r>
            <a:endParaRPr lang="de-DE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lock(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unlock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unlocked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1" y="5503796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smtClean="0">
                <a:solidFill>
                  <a:schemeClr val="accent2"/>
                </a:solidFill>
                <a:latin typeface="Lucida Sans Typewriter" pitchFamily="49" charset="0"/>
              </a:rPr>
              <a:t>door2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SecurityDoor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048500" y="3201072"/>
          <a:ext cx="1371600" cy="2005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1149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2512C-B344-474A-84C5-FB9E1BF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23A6A-B5AE-354D-9880-74B97999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multiple inheritance</a:t>
            </a:r>
          </a:p>
          <a:p>
            <a:r>
              <a:rPr lang="en-US" dirty="0"/>
              <a:t>Therefore, does not need interface contracts</a:t>
            </a:r>
          </a:p>
          <a:p>
            <a:r>
              <a:rPr lang="en-US" dirty="0"/>
              <a:t>What about the ”diamond problem”?</a:t>
            </a:r>
          </a:p>
          <a:p>
            <a:pPr lvl="1"/>
            <a:r>
              <a:rPr lang="en-US" dirty="0"/>
              <a:t>Use name resolution:</a:t>
            </a:r>
          </a:p>
          <a:p>
            <a:pPr lvl="2"/>
            <a:r>
              <a:rPr lang="en-US" dirty="0"/>
              <a:t>Specify the base class by name instead of super()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3EA125-AE31-E947-A72D-DCF0EDB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60D9DC-BAF6-E343-B37F-EB4CD77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93E03C48-AF17-684D-B873-27284184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277681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SecurityDoor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return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super().open()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923C26E9-964E-594E-907B-36DF016E2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05137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locked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98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2512C-B344-474A-84C5-FB9E1BF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23A6A-B5AE-354D-9880-74B97999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multiple </a:t>
            </a:r>
            <a:r>
              <a:rPr lang="en-US" dirty="0" smtClean="0"/>
              <a:t>inheritance (can inherit from multiple parent classes)</a:t>
            </a:r>
            <a:endParaRPr lang="en-US" dirty="0"/>
          </a:p>
          <a:p>
            <a:r>
              <a:rPr lang="en-US" dirty="0" smtClean="0"/>
              <a:t>Example of the ”diamond </a:t>
            </a:r>
            <a:r>
              <a:rPr lang="en-US" dirty="0"/>
              <a:t>problem</a:t>
            </a:r>
            <a:r>
              <a:rPr lang="en-US" dirty="0" smtClean="0"/>
              <a:t>”: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3EA125-AE31-E947-A72D-DCF0EDB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60D9DC-BAF6-E343-B37F-EB4CD77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1" y="2111514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m(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("m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of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A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called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B(A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m(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("m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of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B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called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C(A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m(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("m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of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C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called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D(B,C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pass</a:t>
            </a:r>
            <a:endParaRPr lang="de-DE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0700" y="2349898"/>
            <a:ext cx="3340100" cy="30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132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2512C-B344-474A-84C5-FB9E1BF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Inheritance </a:t>
            </a:r>
            <a:r>
              <a:rPr lang="mr-IN" dirty="0" smtClean="0"/>
              <a:t>–</a:t>
            </a:r>
            <a:r>
              <a:rPr lang="en-US" dirty="0" smtClean="0"/>
              <a:t> super()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23A6A-B5AE-354D-9880-74B97999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usage of super()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3EA125-AE31-E947-A72D-DCF0EDB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60D9DC-BAF6-E343-B37F-EB4CD77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539419"/>
            <a:ext cx="47244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super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().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C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super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().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D(B,C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D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super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().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2971800"/>
            <a:ext cx="3875088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x = 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x.m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of D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of B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of C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of A called</a:t>
            </a:r>
            <a:endParaRPr lang="mr-IN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08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 is the idea of wrapping data and operations that are performed on that data into one entity</a:t>
            </a:r>
          </a:p>
          <a:p>
            <a:r>
              <a:rPr lang="en-US" dirty="0" smtClean="0"/>
              <a:t>This allows more secured access of data</a:t>
            </a:r>
          </a:p>
          <a:p>
            <a:r>
              <a:rPr lang="en-US" dirty="0" smtClean="0"/>
              <a:t>The idea of writing &lt;class object&gt;.&lt;instance variable&gt; is itself encapsulation</a:t>
            </a:r>
          </a:p>
          <a:p>
            <a:r>
              <a:rPr lang="en-US" dirty="0" smtClean="0"/>
              <a:t>Data Abstraction has a subtle difference from encapsulation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115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and Access 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 is the process of separation of presentation details from implementation details</a:t>
            </a:r>
          </a:p>
          <a:p>
            <a:r>
              <a:rPr lang="en-US" dirty="0" smtClean="0"/>
              <a:t>Unlike </a:t>
            </a:r>
            <a:r>
              <a:rPr lang="en-US" dirty="0"/>
              <a:t>in C++/Java/C#, </a:t>
            </a:r>
            <a:r>
              <a:rPr lang="en-US" dirty="0" smtClean="0"/>
              <a:t>access </a:t>
            </a:r>
            <a:r>
              <a:rPr lang="en-US" dirty="0"/>
              <a:t>is not strictly </a:t>
            </a:r>
            <a:r>
              <a:rPr lang="en-US" dirty="0" smtClean="0"/>
              <a:t>enforced and there are well defined access modifiers</a:t>
            </a:r>
          </a:p>
          <a:p>
            <a:r>
              <a:rPr lang="en-US" dirty="0"/>
              <a:t>Members are by default Public, and can be accessed from anywhere</a:t>
            </a:r>
          </a:p>
          <a:p>
            <a:r>
              <a:rPr lang="en-US" dirty="0"/>
              <a:t>Protected members can be accessed from within class or </a:t>
            </a:r>
            <a:r>
              <a:rPr lang="en-US" dirty="0" smtClean="0"/>
              <a:t>sub-classes (Preceded by single underscore)</a:t>
            </a:r>
            <a:endParaRPr lang="en-US" dirty="0"/>
          </a:p>
          <a:p>
            <a:r>
              <a:rPr lang="en-US" dirty="0"/>
              <a:t>Private members accessible only within </a:t>
            </a:r>
            <a:r>
              <a:rPr lang="en-US" dirty="0" smtClean="0"/>
              <a:t>class </a:t>
            </a:r>
            <a:r>
              <a:rPr lang="en-US" dirty="0"/>
              <a:t>(Preceded by </a:t>
            </a:r>
            <a:r>
              <a:rPr lang="en-US" dirty="0" smtClean="0"/>
              <a:t>double underscore)</a:t>
            </a:r>
            <a:endParaRPr lang="en-US" dirty="0"/>
          </a:p>
          <a:p>
            <a:r>
              <a:rPr lang="en-US" dirty="0"/>
              <a:t>Protected and Private members are not shown in metadata to outside users</a:t>
            </a:r>
          </a:p>
          <a:p>
            <a:pPr lvl="1"/>
            <a:r>
              <a:rPr lang="en-US" dirty="0"/>
              <a:t>An exception is thrown if users attempt to use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Methods have the same access modifier conventions as members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8616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and Access 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7630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TeslaModelS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("Parent Class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Constructor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!")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checkModule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return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.__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MyTesla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TeslaModelS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("Child Class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Constructor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!")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super().__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#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TeslaModelS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self.color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checkVersion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return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352074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myCar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MyTesla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("v8.1.4", "VXC3542", "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myCar.color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myCar.checkVersion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())</a:t>
            </a:r>
          </a:p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myCar.checkModule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())</a:t>
            </a:r>
            <a:endParaRPr lang="de-DE" sz="18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07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OOP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52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26404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85FBE-2677-DD4E-99C0-8684D23B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414CA-ADCC-EB4C-A3C1-F131DCF9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includes a module for Abstract Base Classes (ABC)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76E98C-14E8-604E-8522-B83310A8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C00956-E16D-8F4D-B670-3C025019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1E2D0CDE-D964-2D49-AF76-EEEB514C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from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import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ABC</a:t>
            </a:r>
          </a:p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Portal(ABC):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abstractmethod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pass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abstractmethod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OOP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Learn Object Oriented Programming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3.7-oop.ipynb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99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501FA0-4543-134D-8BC9-13BA282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F9F80C-2B71-2841-9447-C320FC6A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languages today follow the principles of Object-Oriented Programming</a:t>
            </a:r>
          </a:p>
          <a:p>
            <a:r>
              <a:rPr lang="en-US" dirty="0"/>
              <a:t>What are the Principles of OOP?</a:t>
            </a:r>
          </a:p>
          <a:p>
            <a:pPr lvl="1"/>
            <a:r>
              <a:rPr lang="en-US" dirty="0"/>
              <a:t>Classes vs. Objects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Data Abstraction and Access </a:t>
            </a:r>
            <a:r>
              <a:rPr lang="en-US" dirty="0" smtClean="0"/>
              <a:t>Modifiers</a:t>
            </a:r>
            <a:endParaRPr lang="en-US" dirty="0"/>
          </a:p>
          <a:p>
            <a:pPr lvl="1"/>
            <a:r>
              <a:rPr lang="en-US" dirty="0"/>
              <a:t>Exception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34F563-DF76-5F41-B66A-F8117851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74CEB8-FF41-A941-AD98-D1B8C45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81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Classes/Objects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15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Classes/Objects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Modules/Package</a:t>
            </a:r>
          </a:p>
        </p:txBody>
      </p:sp>
    </p:spTree>
    <p:extLst>
      <p:ext uri="{BB962C8B-B14F-4D97-AF65-F5344CB8AC3E}">
        <p14:creationId xmlns:p14="http://schemas.microsoft.com/office/powerpoint/2010/main" xmlns="" val="151185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B760B-EAD1-F04A-A90C-076E12C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6E3FD8-6222-E942-AFF5-105C0127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Classes to be defined</a:t>
            </a:r>
          </a:p>
          <a:p>
            <a:r>
              <a:rPr lang="en-US" dirty="0"/>
              <a:t>Classes are instantiated as objects.</a:t>
            </a:r>
          </a:p>
          <a:p>
            <a:r>
              <a:rPr lang="en-US" dirty="0"/>
              <a:t>Methods are defined inside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234BDA-9FD9-4749-B669-72542C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7DEDD0-B9B9-2745-99C0-0B5C2351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619713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501FA0-4543-134D-8BC9-13BA282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Door Class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400300" y="1355725"/>
          <a:ext cx="6324600" cy="474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34F563-DF76-5F41-B66A-F8117851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74CEB8-FF41-A941-AD98-D1B8C45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8958" y="1201836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Color = “brown”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950" y="914400"/>
            <a:ext cx="3079750" cy="2677656"/>
          </a:xfrm>
          <a:prstGeom prst="rect">
            <a:avLst/>
          </a:prstGeom>
          <a:noFill/>
          <a:ln w="222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chemeClr val="bg2"/>
                </a:solidFill>
                <a:latin typeface="+mn-lt"/>
              </a:rPr>
              <a:t>CONSTRAINTS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All Doors are brown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All Doors have unique number and a status (“open”/”closed”)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Normal Doors have double handles and can be “big”/”small”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Security Doors have a locked variable (True/False)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56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Python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79400" y="822325"/>
          <a:ext cx="8902700" cy="564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7964" y="3501317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Color = “brown”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3501316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door1 = Door()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door2 = Door()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" y="5334000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door1 = Door()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door2 = Door()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7964" y="5334000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door1 = Door()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door2 = Door()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0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B760B-EAD1-F04A-A90C-076E12C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Class, Object, Instance Variable,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6E3FD8-6222-E942-AFF5-105C0127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to be defined</a:t>
            </a:r>
          </a:p>
          <a:p>
            <a:r>
              <a:rPr lang="en-US" dirty="0"/>
              <a:t>Classes are instantiated as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</a:p>
          <a:p>
            <a:r>
              <a:rPr lang="en-US" dirty="0" smtClean="0"/>
              <a:t>Each object can have </a:t>
            </a:r>
            <a:r>
              <a:rPr lang="en-US" b="1" dirty="0" smtClean="0">
                <a:solidFill>
                  <a:srgbClr val="FFC000"/>
                </a:solidFill>
              </a:rPr>
              <a:t>Instance Variables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/>
              <a:t>Methods</a:t>
            </a:r>
            <a:r>
              <a:rPr lang="en-US" dirty="0"/>
              <a:t> are defined inside the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Class names are usually </a:t>
            </a:r>
            <a:r>
              <a:rPr lang="en-US" dirty="0" err="1" smtClean="0"/>
              <a:t>CamelCase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234BDA-9FD9-4749-B669-72542C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7DEDD0-B9B9-2745-99C0-0B5C2351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open(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“open“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90014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(10, “open“)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grpSp>
        <p:nvGrpSpPr>
          <p:cNvPr id="8" name="Group 31"/>
          <p:cNvGrpSpPr/>
          <p:nvPr/>
        </p:nvGrpSpPr>
        <p:grpSpPr>
          <a:xfrm>
            <a:off x="5067299" y="990600"/>
            <a:ext cx="3505201" cy="5263361"/>
            <a:chOff x="5067299" y="990600"/>
            <a:chExt cx="3505201" cy="5263361"/>
          </a:xfrm>
        </p:grpSpPr>
        <p:grpSp>
          <p:nvGrpSpPr>
            <p:cNvPr id="9" name="Group 29"/>
            <p:cNvGrpSpPr/>
            <p:nvPr/>
          </p:nvGrpSpPr>
          <p:grpSpPr>
            <a:xfrm>
              <a:off x="5829299" y="1899404"/>
              <a:ext cx="1295401" cy="2520197"/>
              <a:chOff x="5829299" y="1899404"/>
              <a:chExt cx="1295401" cy="2520197"/>
            </a:xfrm>
          </p:grpSpPr>
          <p:sp>
            <p:nvSpPr>
              <p:cNvPr id="21" name="U-Turn Arrow 20"/>
              <p:cNvSpPr/>
              <p:nvPr/>
            </p:nvSpPr>
            <p:spPr bwMode="auto">
              <a:xfrm rot="5400000">
                <a:off x="5559801" y="2702303"/>
                <a:ext cx="2367797" cy="762000"/>
              </a:xfrm>
              <a:prstGeom prst="uturnArrow">
                <a:avLst>
                  <a:gd name="adj1" fmla="val 9136"/>
                  <a:gd name="adj2" fmla="val 20965"/>
                  <a:gd name="adj3" fmla="val 29803"/>
                  <a:gd name="adj4" fmla="val 26298"/>
                  <a:gd name="adj5" fmla="val 100000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  <p:sp>
            <p:nvSpPr>
              <p:cNvPr id="24" name="Right Brace 23"/>
              <p:cNvSpPr/>
              <p:nvPr/>
            </p:nvSpPr>
            <p:spPr bwMode="auto">
              <a:xfrm>
                <a:off x="5829299" y="3810001"/>
                <a:ext cx="533400" cy="609600"/>
              </a:xfrm>
              <a:prstGeom prst="rightBrace">
                <a:avLst/>
              </a:prstGeom>
              <a:noFill/>
              <a:ln w="222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Garamond" pitchFamily="-110" charset="0"/>
                </a:endParaRPr>
              </a:p>
            </p:txBody>
          </p:sp>
        </p:grpSp>
        <p:grpSp>
          <p:nvGrpSpPr>
            <p:cNvPr id="10" name="Group 30"/>
            <p:cNvGrpSpPr/>
            <p:nvPr/>
          </p:nvGrpSpPr>
          <p:grpSpPr>
            <a:xfrm>
              <a:off x="5196839" y="2322192"/>
              <a:ext cx="2766060" cy="3282197"/>
              <a:chOff x="5196839" y="2322192"/>
              <a:chExt cx="2766060" cy="3282197"/>
            </a:xfrm>
          </p:grpSpPr>
          <p:sp>
            <p:nvSpPr>
              <p:cNvPr id="22" name="U-Turn Arrow 21"/>
              <p:cNvSpPr/>
              <p:nvPr/>
            </p:nvSpPr>
            <p:spPr bwMode="auto">
              <a:xfrm rot="5400000">
                <a:off x="5414732" y="2633434"/>
                <a:ext cx="2859409" cy="2236925"/>
              </a:xfrm>
              <a:prstGeom prst="uturnArrow">
                <a:avLst>
                  <a:gd name="adj1" fmla="val 3152"/>
                  <a:gd name="adj2" fmla="val 6883"/>
                  <a:gd name="adj3" fmla="val 11190"/>
                  <a:gd name="adj4" fmla="val 26298"/>
                  <a:gd name="adj5" fmla="val 100000"/>
                </a:avLst>
              </a:prstGeom>
              <a:solidFill>
                <a:srgbClr val="1A1A1A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  <p:sp>
            <p:nvSpPr>
              <p:cNvPr id="25" name="Right Brace 24"/>
              <p:cNvSpPr/>
              <p:nvPr/>
            </p:nvSpPr>
            <p:spPr bwMode="auto">
              <a:xfrm>
                <a:off x="5196839" y="4461390"/>
                <a:ext cx="533400" cy="1142999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</p:grpSp>
        <p:grpSp>
          <p:nvGrpSpPr>
            <p:cNvPr id="11" name="Group 27"/>
            <p:cNvGrpSpPr/>
            <p:nvPr/>
          </p:nvGrpSpPr>
          <p:grpSpPr>
            <a:xfrm>
              <a:off x="5143500" y="990600"/>
              <a:ext cx="2400300" cy="2509066"/>
              <a:chOff x="5143500" y="990600"/>
              <a:chExt cx="2400300" cy="2509066"/>
            </a:xfrm>
          </p:grpSpPr>
          <p:sp>
            <p:nvSpPr>
              <p:cNvPr id="19" name="U-Turn Arrow 18"/>
              <p:cNvSpPr/>
              <p:nvPr/>
            </p:nvSpPr>
            <p:spPr bwMode="auto">
              <a:xfrm rot="5400000">
                <a:off x="5384392" y="1283108"/>
                <a:ext cx="2451916" cy="1866900"/>
              </a:xfrm>
              <a:prstGeom prst="uturnArrow">
                <a:avLst>
                  <a:gd name="adj1" fmla="val 3736"/>
                  <a:gd name="adj2" fmla="val 6883"/>
                  <a:gd name="adj3" fmla="val 11190"/>
                  <a:gd name="adj4" fmla="val 26298"/>
                  <a:gd name="adj5" fmla="val 1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5143500" y="3171881"/>
                <a:ext cx="533400" cy="327785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</p:grpSp>
        <p:grpSp>
          <p:nvGrpSpPr>
            <p:cNvPr id="12" name="Group 28"/>
            <p:cNvGrpSpPr/>
            <p:nvPr/>
          </p:nvGrpSpPr>
          <p:grpSpPr>
            <a:xfrm>
              <a:off x="5067299" y="1447801"/>
              <a:ext cx="3505201" cy="4806160"/>
              <a:chOff x="5067299" y="1447801"/>
              <a:chExt cx="3505201" cy="4806160"/>
            </a:xfrm>
          </p:grpSpPr>
          <p:sp>
            <p:nvSpPr>
              <p:cNvPr id="20" name="U-Turn Arrow 19"/>
              <p:cNvSpPr/>
              <p:nvPr/>
            </p:nvSpPr>
            <p:spPr bwMode="auto">
              <a:xfrm rot="5400000">
                <a:off x="4686299" y="2362202"/>
                <a:ext cx="4800601" cy="2971800"/>
              </a:xfrm>
              <a:prstGeom prst="uturnArrow">
                <a:avLst>
                  <a:gd name="adj1" fmla="val 2414"/>
                  <a:gd name="adj2" fmla="val 4905"/>
                  <a:gd name="adj3" fmla="val 7673"/>
                  <a:gd name="adj4" fmla="val 21715"/>
                  <a:gd name="adj5" fmla="val 10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5067299" y="5926176"/>
                <a:ext cx="533400" cy="327785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4282994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385108</TotalTime>
  <Words>1887</Words>
  <Application>Microsoft Macintosh PowerPoint</Application>
  <PresentationFormat>Custom</PresentationFormat>
  <Paragraphs>447</Paragraphs>
  <Slides>31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LPc_New</vt:lpstr>
      <vt:lpstr>Python OOP</vt:lpstr>
      <vt:lpstr>Lesson Objectives</vt:lpstr>
      <vt:lpstr>OOP Intro</vt:lpstr>
      <vt:lpstr>What is OOP?</vt:lpstr>
      <vt:lpstr>Classes/Objects</vt:lpstr>
      <vt:lpstr>Classes and Objects</vt:lpstr>
      <vt:lpstr>Example: The Door Class</vt:lpstr>
      <vt:lpstr>OOP in Python</vt:lpstr>
      <vt:lpstr>Class, Object, Instance Variable, Method</vt:lpstr>
      <vt:lpstr>Classes Variable</vt:lpstr>
      <vt:lpstr>Class Methods</vt:lpstr>
      <vt:lpstr>Attributes</vt:lpstr>
      <vt:lpstr>Accessing Attributes</vt:lpstr>
      <vt:lpstr>Members</vt:lpstr>
      <vt:lpstr>Access Modifiers</vt:lpstr>
      <vt:lpstr>Constructors and Destructors</vt:lpstr>
      <vt:lpstr>Constructor and Destructor</vt:lpstr>
      <vt:lpstr>Methods</vt:lpstr>
      <vt:lpstr>Class Methods</vt:lpstr>
      <vt:lpstr>Exception Handling</vt:lpstr>
      <vt:lpstr>Inheritance</vt:lpstr>
      <vt:lpstr>Multiple Inheritance</vt:lpstr>
      <vt:lpstr>Inheritance</vt:lpstr>
      <vt:lpstr>Multiple Inheritance</vt:lpstr>
      <vt:lpstr>Multiple Inheritance</vt:lpstr>
      <vt:lpstr>Multiple Inheritance – super()</vt:lpstr>
      <vt:lpstr>Encapsulation</vt:lpstr>
      <vt:lpstr>Data Abstraction and Access Modifiers</vt:lpstr>
      <vt:lpstr>Data Abstraction and Access Modifiers</vt:lpstr>
      <vt:lpstr>Abstract classes</vt:lpstr>
      <vt:lpstr>Lab: OOP</vt:lpstr>
    </vt:vector>
  </TitlesOfParts>
  <Company>Elephant Scale LLC &amp; LearningPatterns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User</cp:lastModifiedBy>
  <cp:revision>4429</cp:revision>
  <cp:lastPrinted>2018-04-16T20:22:06Z</cp:lastPrinted>
  <dcterms:created xsi:type="dcterms:W3CDTF">2010-07-13T15:22:01Z</dcterms:created>
  <dcterms:modified xsi:type="dcterms:W3CDTF">2018-08-13T09:56:38Z</dcterms:modified>
</cp:coreProperties>
</file>