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6" autoAdjust="0"/>
    <p:restoredTop sz="94660"/>
  </p:normalViewPr>
  <p:slideViewPr>
    <p:cSldViewPr snapToGrid="0">
      <p:cViewPr>
        <p:scale>
          <a:sx n="100" d="100"/>
          <a:sy n="100" d="100"/>
        </p:scale>
        <p:origin x="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4BDF5-8E49-4308-BD30-378BBA866B30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96A97-E2B5-4E56-9349-7469F3E6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96A97-E2B5-4E56-9349-7469F3E65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853-97CC-4CD1-B486-20545272B183}" type="datetime1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73EB-6D77-4679-A25E-892D667B5653}" type="datetime1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F3C6-BFC7-4D90-8941-C54865F509EB}" type="datetime1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799"/>
            <a:ext cx="11151917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2177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6C06-2EC6-4BCA-9BDD-5EC0FC7A5CA2}" type="datetime1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4DD6-5B78-43BB-B09E-18D7BEC46032}" type="datetime1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F4CEF-69AD-4443-890A-F1F1D700A5DB}" type="datetime1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25EE-85AA-4F76-AB47-1D84DC99163F}" type="datetime1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AF3-58A6-4CBA-B83F-3563C9A42EB4}" type="datetime1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8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FDC7-5F24-433B-8B24-82519822AE83}" type="datetime1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56C8-412F-4D7E-A223-4FAB29E25D5A}" type="datetime1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DFF9-2395-4090-8D28-5881E58DE95D}" type="datetime1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9BCC-F587-40FE-B86D-4C23ACDC81E8}" type="datetime1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F556-9313-4CC9-8E5E-EA696413A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twitter.com/newdu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acebook.com/newdug" TargetMode="External"/><Relationship Id="rId5" Type="http://schemas.openxmlformats.org/officeDocument/2006/relationships/hyperlink" Target="http://www.newdug.org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thatconferenc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sdevshow.com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6000"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4049297"/>
            <a:ext cx="3281905" cy="2159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565" y="755393"/>
            <a:ext cx="11976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Welcome to Northeast WI Code Camp 2015!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695950" y="3530789"/>
            <a:ext cx="6315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Hosted by Northeast WI Developers User Group</a:t>
            </a:r>
            <a:endParaRPr lang="en-US" sz="2400" dirty="0">
              <a:hlinkClick r:id="rId5"/>
            </a:endParaRPr>
          </a:p>
          <a:p>
            <a:endParaRPr lang="en-US" sz="2400" dirty="0" smtClean="0"/>
          </a:p>
          <a:p>
            <a:r>
              <a:rPr lang="en-US" sz="2400" dirty="0" smtClean="0"/>
              <a:t>Meets monthly on a variety of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Sign up for our newsletter at </a:t>
            </a:r>
            <a:r>
              <a:rPr lang="en-US" sz="2400" dirty="0" smtClean="0">
                <a:hlinkClick r:id="rId5"/>
              </a:rPr>
              <a:t>NEWDUG.org</a:t>
            </a:r>
            <a:r>
              <a:rPr lang="en-US" sz="24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us on LinkedIn.com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Like us on </a:t>
            </a:r>
            <a:r>
              <a:rPr lang="en-US" sz="2400" dirty="0" smtClean="0">
                <a:hlinkClick r:id="rId6"/>
              </a:rPr>
              <a:t>facebook.com/</a:t>
            </a:r>
            <a:r>
              <a:rPr lang="en-US" sz="2400" dirty="0" err="1" smtClean="0">
                <a:hlinkClick r:id="rId6"/>
              </a:rPr>
              <a:t>newdug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Follow us at </a:t>
            </a:r>
            <a:r>
              <a:rPr lang="en-US" sz="2400" dirty="0" smtClean="0">
                <a:hlinkClick r:id="rId7"/>
              </a:rPr>
              <a:t>twitter.com/</a:t>
            </a:r>
            <a:r>
              <a:rPr lang="en-US" sz="2400" dirty="0" err="1" smtClean="0">
                <a:hlinkClick r:id="rId7"/>
              </a:rPr>
              <a:t>newdug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38325" y="2235424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alluna Sans Black" panose="02000000000000000000" pitchFamily="50" charset="0"/>
              </a:rPr>
              <a:t>#</a:t>
            </a:r>
            <a:r>
              <a:rPr lang="en-US" sz="3600" b="1" dirty="0" err="1" smtClean="0">
                <a:latin typeface="Calluna Sans Black" panose="02000000000000000000" pitchFamily="50" charset="0"/>
              </a:rPr>
              <a:t>newcodecamp</a:t>
            </a:r>
            <a:r>
              <a:rPr lang="en-US" sz="3600" b="1" dirty="0" smtClean="0">
                <a:latin typeface="Calluna Sans Black" panose="02000000000000000000" pitchFamily="50" charset="0"/>
              </a:rPr>
              <a:t>          @</a:t>
            </a:r>
            <a:r>
              <a:rPr lang="en-US" sz="3600" b="1" dirty="0" err="1" smtClean="0">
                <a:latin typeface="Calluna Sans Black" panose="02000000000000000000" pitchFamily="50" charset="0"/>
              </a:rPr>
              <a:t>newdug</a:t>
            </a:r>
            <a:endParaRPr lang="en-US" sz="3600" b="1" dirty="0">
              <a:latin typeface="Calluna Sans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6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Morning Sessions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8" y="1374784"/>
            <a:ext cx="11774790" cy="48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4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Afternoon Sessions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37" y="1764274"/>
            <a:ext cx="11730525" cy="4220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6" y="1398837"/>
            <a:ext cx="11730525" cy="3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90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83" y="1690688"/>
            <a:ext cx="6690833" cy="3786826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40707" y="489298"/>
            <a:ext cx="3062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our Platinum Sponsor by tweeting and following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@</a:t>
            </a:r>
            <a:r>
              <a:rPr lang="en-US" sz="2800" b="1" dirty="0" err="1" smtClean="0">
                <a:solidFill>
                  <a:srgbClr val="0070C0"/>
                </a:solidFill>
              </a:rPr>
              <a:t>SkylineTweets</a:t>
            </a:r>
            <a:endParaRPr lang="en-US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2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0">
        <p:fade/>
      </p:transition>
    </mc:Choice>
    <mc:Fallback>
      <p:transition spd="med" advTm="2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405464"/>
            <a:ext cx="10515600" cy="1325563"/>
          </a:xfrm>
        </p:spPr>
        <p:txBody>
          <a:bodyPr/>
          <a:lstStyle/>
          <a:p>
            <a:r>
              <a:rPr lang="en-US" dirty="0" smtClean="0"/>
              <a:t>Bronze Sponsors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34" y="1942441"/>
            <a:ext cx="3159538" cy="838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214" y="1559716"/>
            <a:ext cx="2470557" cy="160369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2925" y="32573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Media Sponsors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69" y="4977848"/>
            <a:ext cx="2391046" cy="777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30" y="4977848"/>
            <a:ext cx="2518347" cy="7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6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785" y="4081167"/>
            <a:ext cx="5203179" cy="2457198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1050" dirty="0" smtClean="0">
                <a:latin typeface="Neutraface Display" charset="0"/>
                <a:ea typeface="Neutraface Display" charset="0"/>
                <a:cs typeface="Neutraface Display" charset="0"/>
                <a:sym typeface="Neutraface Display" charset="0"/>
              </a:rPr>
              <a:t>Professional Developer Conference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1800" dirty="0" smtClean="0">
                <a:latin typeface="Neutraface Display" charset="0"/>
                <a:ea typeface="Neutraface Display" charset="0"/>
                <a:cs typeface="Neutraface Display" charset="0"/>
                <a:sym typeface="Neutraface Display" charset="0"/>
              </a:rPr>
              <a:t>Summer Camp for Geeks</a:t>
            </a:r>
          </a:p>
          <a:p>
            <a:pPr marL="0" indent="0" algn="ctr">
              <a:spcBef>
                <a:spcPct val="0"/>
              </a:spcBef>
              <a:buNone/>
            </a:pPr>
            <a:endParaRPr lang="en-US" sz="1800" dirty="0" smtClean="0">
              <a:latin typeface="Neutraface Display" charset="0"/>
              <a:ea typeface="Neutraface Display" charset="0"/>
              <a:cs typeface="Neutraface Display" charset="0"/>
              <a:sym typeface="Neutraface Display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sym typeface="Neutraface Display" charset="0"/>
                <a:hlinkClick r:id="rId2"/>
              </a:rPr>
              <a:t>ThatConference.com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endParaRPr lang="en-US" sz="2200" b="1" dirty="0" smtClean="0">
              <a:latin typeface="Neutraface Display" charset="0"/>
              <a:ea typeface="Neutraface Display" charset="0"/>
              <a:cs typeface="Neutraface Display" charset="0"/>
              <a:sym typeface="Neutraface Display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sz="2200" b="1" dirty="0" smtClean="0">
                <a:latin typeface="Neutraface Display" charset="0"/>
                <a:ea typeface="Neutraface Display" charset="0"/>
                <a:cs typeface="Neutraface Display" charset="0"/>
                <a:sym typeface="Neutraface Display" charset="0"/>
              </a:rPr>
              <a:t>Kalahari </a:t>
            </a:r>
            <a:r>
              <a:rPr lang="en-US" sz="2200" b="1" dirty="0">
                <a:latin typeface="Neutraface Display" charset="0"/>
                <a:ea typeface="Neutraface Display" charset="0"/>
                <a:cs typeface="Neutraface Display" charset="0"/>
                <a:sym typeface="Neutraface Display" charset="0"/>
              </a:rPr>
              <a:t>Resort</a:t>
            </a:r>
            <a:r>
              <a:rPr lang="en-US" sz="2200" dirty="0">
                <a:latin typeface="Neutraface Display" charset="0"/>
                <a:ea typeface="Neutraface Display" charset="0"/>
                <a:cs typeface="Neutraface Display" charset="0"/>
                <a:sym typeface="Neutraface Display" charset="0"/>
              </a:rPr>
              <a:t>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2200" dirty="0">
                <a:latin typeface="Neutraface Display" charset="0"/>
                <a:ea typeface="Neutraface Display" charset="0"/>
                <a:cs typeface="Neutraface Display" charset="0"/>
                <a:sym typeface="Neutraface Display" charset="0"/>
              </a:rPr>
              <a:t>Wisconsin </a:t>
            </a:r>
            <a:r>
              <a:rPr lang="en-US" sz="2200" dirty="0" smtClean="0">
                <a:latin typeface="Neutraface Display" charset="0"/>
                <a:ea typeface="Neutraface Display" charset="0"/>
                <a:cs typeface="Neutraface Display" charset="0"/>
                <a:sym typeface="Neutraface Display" charset="0"/>
              </a:rPr>
              <a:t>Dells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2200" dirty="0" smtClean="0">
                <a:latin typeface="Neutraface Display" charset="0"/>
                <a:sym typeface="Neutraface Display" charset="0"/>
              </a:rPr>
              <a:t>August 10-12, 2015</a:t>
            </a:r>
            <a:endParaRPr lang="en-US" dirty="0"/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595348" y="2936714"/>
            <a:ext cx="2687568" cy="450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0" y="1936589"/>
            <a:ext cx="6191250" cy="20002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Community Sponsors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83" y="2561129"/>
            <a:ext cx="28575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5720" y="4217159"/>
            <a:ext cx="34868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Microsoft Developer Podcast</a:t>
            </a:r>
          </a:p>
          <a:p>
            <a:pPr algn="ctr"/>
            <a:endParaRPr lang="en-US" dirty="0" smtClean="0">
              <a:hlinkClick r:id="rId5"/>
            </a:endParaRPr>
          </a:p>
          <a:p>
            <a:pPr algn="ctr"/>
            <a:r>
              <a:rPr lang="en-US" sz="2800" dirty="0" smtClean="0">
                <a:hlinkClick r:id="rId5"/>
              </a:rPr>
              <a:t>MSDevShow.com</a:t>
            </a:r>
            <a:endParaRPr lang="en-US" sz="2800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Local Hosts:</a:t>
            </a:r>
          </a:p>
          <a:p>
            <a:pPr algn="ctr"/>
            <a:r>
              <a:rPr lang="en-US" dirty="0" smtClean="0"/>
              <a:t>Carl Schweitzer</a:t>
            </a:r>
          </a:p>
          <a:p>
            <a:pPr algn="ctr"/>
            <a:r>
              <a:rPr lang="en-US" dirty="0" smtClean="0"/>
              <a:t>Jason Young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NEWCodeCamp 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4"/>
            <a:ext cx="12190415" cy="6857107"/>
          </a:xfrm>
          <a:prstGeom prst="rect">
            <a:avLst/>
          </a:prstGeom>
        </p:spPr>
      </p:pic>
      <p:pic>
        <p:nvPicPr>
          <p:cNvPr id="8" name="Picture 4" descr="C:\thatConference\ThatConf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73" y="753154"/>
            <a:ext cx="8466956" cy="389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9904" y="5198935"/>
            <a:ext cx="1092216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August 10</a:t>
            </a:r>
            <a:r>
              <a:rPr lang="en-US" sz="2400" b="1" baseline="30000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400" b="1" dirty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  <a:r>
              <a:rPr lang="en-US" sz="2400" b="1" baseline="30000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2015</a:t>
            </a:r>
          </a:p>
          <a:p>
            <a:pPr algn="ctr"/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Kalahari Resort, Wisconsin Dells</a:t>
            </a:r>
          </a:p>
          <a:p>
            <a:pPr algn="ctr"/>
            <a:r>
              <a:rPr lang="en-US" sz="2400" b="1" dirty="0" smtClean="0">
                <a:solidFill>
                  <a:srgbClr val="C95728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http://www.ThatConference.com</a:t>
            </a:r>
            <a:endParaRPr lang="en-US" sz="2400" b="1" dirty="0">
              <a:solidFill>
                <a:srgbClr val="C95728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3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120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Calluna Sans Black</vt:lpstr>
      <vt:lpstr>Neutraface Display</vt:lpstr>
      <vt:lpstr>Verdana</vt:lpstr>
      <vt:lpstr>Office Theme</vt:lpstr>
      <vt:lpstr>PowerPoint Presentation</vt:lpstr>
      <vt:lpstr>Morning Sessions</vt:lpstr>
      <vt:lpstr>Afternoon Sessions</vt:lpstr>
      <vt:lpstr>Platinum Sponsor</vt:lpstr>
      <vt:lpstr>Bronze Sponsors</vt:lpstr>
      <vt:lpstr>Community Sponsors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Levenhagen</dc:creator>
  <cp:lastModifiedBy>Levenhagen, Greg</cp:lastModifiedBy>
  <cp:revision>12</cp:revision>
  <dcterms:created xsi:type="dcterms:W3CDTF">2014-03-22T14:07:56Z</dcterms:created>
  <dcterms:modified xsi:type="dcterms:W3CDTF">2015-03-28T00:33:53Z</dcterms:modified>
</cp:coreProperties>
</file>