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6" r:id="rId5"/>
    <p:sldId id="267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E3AC-6865-9AEB-9C24-D5C8EF7EE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8D047-F9FD-2E3B-4D96-BF8466578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2293A-9E2D-83CD-AF17-1B4D39BC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23AB-D189-4767-A21C-413035DA10B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385DA-1DEE-6640-BE0D-9EA2A88A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7B94F-C011-A669-E7B5-9AD4B56A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3F8D-727E-415E-834F-C73E1F65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3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3332-ED4B-363D-B151-A10F859F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8B56B-D0AA-D1BD-8107-CE9D24658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151F4-C5A5-0808-F101-6EA84BB3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23AB-D189-4767-A21C-413035DA10B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BD417-105A-F327-0A7E-B5E0365D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7B42D-6230-10E2-FBF8-77D58F9C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3F8D-727E-415E-834F-C73E1F65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2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50BE54-0218-4A54-3D57-C27F1396A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A4B6C-5C39-1A4F-7234-A99144714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EA128-BCB3-D62C-10C2-6800B4FA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23AB-D189-4767-A21C-413035DA10B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6D596-CB84-DFDD-C022-F996C0B8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A979F-3FB6-EDB7-3E69-119F5890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3F8D-727E-415E-834F-C73E1F65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0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E41C-8032-01E9-66A6-01B20D89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8EF9C-452D-B6C2-1FEB-E979A8218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8CCE0-6420-B826-435A-27C2EF074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23AB-D189-4767-A21C-413035DA10B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E7BF8-59FC-296E-B6D9-FE30D029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8AB4-88E4-1335-CAA4-E486ED89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3F8D-727E-415E-834F-C73E1F65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1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E2FA-1645-020F-5787-B0AEE3A5C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61275-D472-3A42-C5FE-F8179B77F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77720-4A01-3AE6-28F9-80DC67FF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23AB-D189-4767-A21C-413035DA10B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1024F-869B-0BE6-9808-81CA0EE7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14E09-252F-AF67-4056-13EC06A1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3F8D-727E-415E-834F-C73E1F65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9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EDB64-1F36-4D8F-2661-ADDDB4B1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E9B45-D3B3-03D8-926E-C80C3C16E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8BFCE-BE23-592A-96EB-30B54FBBA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692F7-C125-C2C6-68D5-2BAF3937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23AB-D189-4767-A21C-413035DA10B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84537-0EA8-9072-FC87-B163AA5B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90A70-A1B8-4513-3D6E-1D18631D0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3F8D-727E-415E-834F-C73E1F65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4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DAB05-9563-793B-CA52-A704B804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00D8B-FAE6-FD24-5011-A45B1CC25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7839D-6DC5-F9DC-315F-048DEABEB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8B69F-6011-4437-C6F7-9F9417760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60524-B613-35B6-DA9C-FA92C3D34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519229-3697-C899-79C3-900289711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23AB-D189-4767-A21C-413035DA10B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9CB2CA-E8C3-B1A4-1AD7-A19E453C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F9AEFA-114A-9338-224A-7BBC6076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3F8D-727E-415E-834F-C73E1F65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5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3862-E8D0-7DF5-374D-B13773FE3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69F8F-5721-35B0-F309-BEF2883A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23AB-D189-4767-A21C-413035DA10B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249F5-E7B4-D898-9A53-E5D17184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C2047-94A3-996D-B508-409729B3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3F8D-727E-415E-834F-C73E1F65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4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95A89C-254A-AFF2-8CBE-F3A78642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23AB-D189-4767-A21C-413035DA10B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4F4774-582B-51E3-59A4-6BBE8D25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0F650-F2B5-170B-3108-020A2E0C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3F8D-727E-415E-834F-C73E1F65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1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A2EA7-9692-C103-07CA-798EAAF6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8E3C9-9EE0-F354-1D3D-AB712ECDB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7540B-1396-806D-6116-C1D77675B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E300C-69FC-6249-E7C6-673CA0DB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23AB-D189-4767-A21C-413035DA10B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CE84C-2AC4-4695-025C-AD7FE105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26278-ECF0-BC37-0950-F5E78768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3F8D-727E-415E-834F-C73E1F65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0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D64FD-A6C5-9FD2-BC47-228C2C08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30C9E9-C065-E60D-A491-5C2ECF669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86AC1-2978-BD77-5F1C-A4B21BC67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3FBC3-9160-E12C-3E6F-EECD1C7D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23AB-D189-4767-A21C-413035DA10B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CF840-72EE-AA17-9854-B9B42AA5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BA6CA-35E8-406A-14E7-369B9997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3F8D-727E-415E-834F-C73E1F65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2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93052-D0A6-A3BE-2D93-01727DAA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DB09A-E700-0DE8-5F36-66F391CB8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ADAF8-F256-ACB1-D066-4E80ADF81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A23AB-D189-4767-A21C-413035DA10B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C2977-D144-EFC3-0C97-341A13F2D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E42C9-2E55-039F-25CB-AA12B9DFF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E3F8D-727E-415E-834F-C73E1F65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6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7A9391-9747-78A2-D698-C5A604110E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Master Reports for </a:t>
            </a:r>
            <a:r>
              <a:rPr lang="en-US" dirty="0" err="1"/>
              <a:t>IMAs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21880F1-8B1C-B63B-24DC-6D5AFF27AF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34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EFCC-CE05-F45A-41F0-07BC550E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you are within the SPM Managers group you can go to the SPM Page to pull excel documents.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AA6537-9CD0-B34B-1433-9FB89EACB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430" t="28021" r="26030" b="8337"/>
          <a:stretch/>
        </p:blipFill>
        <p:spPr>
          <a:xfrm>
            <a:off x="1877733" y="1568139"/>
            <a:ext cx="8680288" cy="5049477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3E8019E-965C-F78E-8BC8-E98AFC811D2A}"/>
              </a:ext>
            </a:extLst>
          </p:cNvPr>
          <p:cNvSpPr/>
          <p:nvPr/>
        </p:nvSpPr>
        <p:spPr>
          <a:xfrm>
            <a:off x="2215299" y="3657600"/>
            <a:ext cx="2582944" cy="110293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6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784989-3FCB-51D6-349B-7DDB9097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list where you want to pull data from and click the Export to Excel button.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605D34C-4FC5-6366-3525-77C70E698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434" t="12173" r="26478" b="9713"/>
          <a:stretch/>
        </p:blipFill>
        <p:spPr>
          <a:xfrm>
            <a:off x="1782619" y="1690688"/>
            <a:ext cx="7278254" cy="5150765"/>
          </a:xfr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121DEC4D-CF57-5818-7607-A17CAD598289}"/>
              </a:ext>
            </a:extLst>
          </p:cNvPr>
          <p:cNvSpPr/>
          <p:nvPr/>
        </p:nvSpPr>
        <p:spPr>
          <a:xfrm>
            <a:off x="4230254" y="3574472"/>
            <a:ext cx="1173019" cy="5449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7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5F21E4-D76C-D2CB-DD71-30FAD1A7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Tell it to save as and save it in a good location and update the name if needed.  However keep the file type to the one shown.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0E1CAB7-ADCA-D6D5-A58F-9344691945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0415" b="49502"/>
          <a:stretch/>
        </p:blipFill>
        <p:spPr>
          <a:xfrm>
            <a:off x="0" y="2003031"/>
            <a:ext cx="6765703" cy="4854969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C8F2831-C36E-1FE0-9C42-B67BF4F956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38795" t="5219" r="23727" b="33330"/>
          <a:stretch/>
        </p:blipFill>
        <p:spPr>
          <a:xfrm>
            <a:off x="6532321" y="1637905"/>
            <a:ext cx="5659679" cy="5220095"/>
          </a:xfrm>
        </p:spPr>
      </p:pic>
    </p:spTree>
    <p:extLst>
      <p:ext uri="{BB962C8B-B14F-4D97-AF65-F5344CB8AC3E}">
        <p14:creationId xmlns:p14="http://schemas.microsoft.com/office/powerpoint/2010/main" val="3345142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7B89-B38F-9DDA-A30F-DD484D62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Click Enable and then use the filter drop down to find all the CAT A and CAT B individuals.  You can also use the drop down to find bases and other identifiers.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787A4E-9987-9531-9DB6-83B22225B7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9832" t="7539" r="33725" b="37189"/>
          <a:stretch/>
        </p:blipFill>
        <p:spPr>
          <a:xfrm>
            <a:off x="134331" y="2096140"/>
            <a:ext cx="6664750" cy="446152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6C35E8-86DA-C40A-6806-F20D973E72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47040" b="27839"/>
          <a:stretch/>
        </p:blipFill>
        <p:spPr>
          <a:xfrm>
            <a:off x="5968445" y="1442302"/>
            <a:ext cx="6223556" cy="4769962"/>
          </a:xfrm>
        </p:spPr>
      </p:pic>
    </p:spTree>
    <p:extLst>
      <p:ext uri="{BB962C8B-B14F-4D97-AF65-F5344CB8AC3E}">
        <p14:creationId xmlns:p14="http://schemas.microsoft.com/office/powerpoint/2010/main" val="745980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C7E703861A0F4D8E4EC352C7122CC4" ma:contentTypeVersion="11" ma:contentTypeDescription="Create a new document." ma:contentTypeScope="" ma:versionID="4e61b2df551a43b4aec4eb93d35bf6d9">
  <xsd:schema xmlns:xsd="http://www.w3.org/2001/XMLSchema" xmlns:xs="http://www.w3.org/2001/XMLSchema" xmlns:p="http://schemas.microsoft.com/office/2006/metadata/properties" xmlns:ns3="63db6829-04ad-4bf1-9854-330e12d5b183" xmlns:ns4="8a4dac0d-f43b-438e-9467-027428d98c15" targetNamespace="http://schemas.microsoft.com/office/2006/metadata/properties" ma:root="true" ma:fieldsID="a77d374075fe4637c5fce6dfdc0f8afa" ns3:_="" ns4:_="">
    <xsd:import namespace="63db6829-04ad-4bf1-9854-330e12d5b183"/>
    <xsd:import namespace="8a4dac0d-f43b-438e-9467-027428d98c1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db6829-04ad-4bf1-9854-330e12d5b18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4dac0d-f43b-438e-9467-027428d98c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87B415-16AC-440D-A4BE-1564B6B4C6B0}">
  <ds:schemaRefs>
    <ds:schemaRef ds:uri="http://schemas.microsoft.com/office/2006/documentManagement/types"/>
    <ds:schemaRef ds:uri="http://purl.org/dc/terms/"/>
    <ds:schemaRef ds:uri="http://www.w3.org/XML/1998/namespace"/>
    <ds:schemaRef ds:uri="8a4dac0d-f43b-438e-9467-027428d98c15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63db6829-04ad-4bf1-9854-330e12d5b183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3ABA5A2-BC83-4BED-A85F-1451463C4B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722352-8A8D-44AF-97E8-7DD6BF6210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db6829-04ad-4bf1-9854-330e12d5b183"/>
    <ds:schemaRef ds:uri="8a4dac0d-f43b-438e-9467-027428d98c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Master Reports for IMAs</vt:lpstr>
      <vt:lpstr>If you are within the SPM Managers group you can go to the SPM Page to pull excel documents.</vt:lpstr>
      <vt:lpstr>Find the list where you want to pull data from and click the Export to Excel button.</vt:lpstr>
      <vt:lpstr>Tell it to save as and save it in a good location and update the name if needed.  However keep the file type to the one shown.</vt:lpstr>
      <vt:lpstr>Click Enable and then use the filter drop down to find all the CAT A and CAT B individuals.  You can also use the drop down to find bases and other identifiers.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Reports for IMAs</dc:title>
  <dc:creator>GALLOWAY, TIMOTHY S MSgt USSF SPOC P-S GAR/JA</dc:creator>
  <cp:lastModifiedBy>GALLOWAY, TIMOTHY S MSgt USSF SPOC P-S GAR/JA</cp:lastModifiedBy>
  <cp:revision>1</cp:revision>
  <dcterms:created xsi:type="dcterms:W3CDTF">2023-01-10T15:07:15Z</dcterms:created>
  <dcterms:modified xsi:type="dcterms:W3CDTF">2023-01-10T15:29:35Z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0x0101007FC7E703861A0F4D8E4EC352C7122CC4</vt:lpwstr>
  </property>
</Properties>
</file>