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31"/>
    <p:restoredTop sz="50000"/>
  </p:normalViewPr>
  <p:slideViewPr>
    <p:cSldViewPr snapToGrid="0" snapToObjects="1">
      <p:cViewPr varScale="1">
        <p:scale>
          <a:sx n="102" d="100"/>
          <a:sy n="10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3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FC98-A52D-4A49-A5C9-E27B6AAE8EEC}" type="datetimeFigureOut">
              <a:rPr lang="en-US" smtClean="0"/>
              <a:t>5/1/16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6F54-197B-4146-9036-A0EAD0DD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ukpolice.s3-website-us-east-1.amazonaws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0521" y="1377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1" y="1122363"/>
            <a:ext cx="11768475" cy="43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916" y="1264803"/>
            <a:ext cx="6087648" cy="33948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3" y="1264803"/>
            <a:ext cx="5353321" cy="42143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0521" y="1377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8946" y="4834215"/>
            <a:ext cx="457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4"/>
              </a:rPr>
              <a:t>ukpolice.s3-website-us-east-1.amazonaws.com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2016-05-01T18:15:02Z</dcterms:created>
  <dcterms:modified xsi:type="dcterms:W3CDTF">2016-05-01T18:20:52Z</dcterms:modified>
</cp:coreProperties>
</file>