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31"/>
    <p:restoredTop sz="50000"/>
  </p:normalViewPr>
  <p:slideViewPr>
    <p:cSldViewPr snapToGrid="0" snapToObjects="1">
      <p:cViewPr varScale="1">
        <p:scale>
          <a:sx n="102" d="100"/>
          <a:sy n="10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1C7E9-3764-8C47-A452-D4CEA0D0FF79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D2ABC-190B-F941-BBFD-A228096AA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77A0-A805-E844-B0A4-8B638A3639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77A0-A805-E844-B0A4-8B638A3639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BCED-7B7B-2F47-B1F5-AF461EDF68F5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D0DA-12E4-D343-B2AE-DB94B8A3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5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BCED-7B7B-2F47-B1F5-AF461EDF68F5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D0DA-12E4-D343-B2AE-DB94B8A3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0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BCED-7B7B-2F47-B1F5-AF461EDF68F5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D0DA-12E4-D343-B2AE-DB94B8A3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6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BCED-7B7B-2F47-B1F5-AF461EDF68F5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D0DA-12E4-D343-B2AE-DB94B8A3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5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BCED-7B7B-2F47-B1F5-AF461EDF68F5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D0DA-12E4-D343-B2AE-DB94B8A3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BCED-7B7B-2F47-B1F5-AF461EDF68F5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D0DA-12E4-D343-B2AE-DB94B8A3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9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BCED-7B7B-2F47-B1F5-AF461EDF68F5}" type="datetimeFigureOut">
              <a:rPr lang="en-US" smtClean="0"/>
              <a:t>5/1/16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D0DA-12E4-D343-B2AE-DB94B8A3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6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BCED-7B7B-2F47-B1F5-AF461EDF68F5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D0DA-12E4-D343-B2AE-DB94B8A3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8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BCED-7B7B-2F47-B1F5-AF461EDF68F5}" type="datetimeFigureOut">
              <a:rPr lang="en-US" smtClean="0"/>
              <a:t>5/1/16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D0DA-12E4-D343-B2AE-DB94B8A3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BCED-7B7B-2F47-B1F5-AF461EDF68F5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D0DA-12E4-D343-B2AE-DB94B8A3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6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BCED-7B7B-2F47-B1F5-AF461EDF68F5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D0DA-12E4-D343-B2AE-DB94B8A3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9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CBCED-7B7B-2F47-B1F5-AF461EDF68F5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8D0DA-12E4-D343-B2AE-DB94B8A3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8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364" y="971571"/>
            <a:ext cx="7027102" cy="423925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Collapse Data 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000" dirty="0" smtClean="0"/>
              <a:t>62 folders (months) with ~50-150 datasets in each (45 police departments/constabularies with 1-3 types of data each)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dirty="0" smtClean="0"/>
              <a:t>	About 6000 files 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dirty="0" smtClean="0"/>
              <a:t>	Hard to work with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Small files problem (&lt;500k-3mb each)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000" dirty="0" smtClean="0"/>
              <a:t>Used Spark to collapse into 3 main files	 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b="1" dirty="0" smtClean="0"/>
              <a:t>Obtain counts by year/crime type/LAD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000" dirty="0" err="1" smtClean="0"/>
              <a:t>PySpark</a:t>
            </a:r>
            <a:r>
              <a:rPr lang="en-US" sz="2000" dirty="0" smtClean="0"/>
              <a:t> saved a lot of time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dirty="0" smtClean="0"/>
              <a:t>Especially with EMR v4.4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364" y="13778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park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22" y="638826"/>
            <a:ext cx="3554398" cy="54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EMR </a:t>
            </a:r>
            <a:r>
              <a:rPr lang="en-US" dirty="0" smtClean="0"/>
              <a:t>4.3 (Spark 1.6.0)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4" y="1751036"/>
            <a:ext cx="10178143" cy="3934456"/>
          </a:xfrm>
        </p:spPr>
      </p:pic>
      <p:sp>
        <p:nvSpPr>
          <p:cNvPr id="6" name="TextBox 5"/>
          <p:cNvSpPr txBox="1"/>
          <p:nvPr/>
        </p:nvSpPr>
        <p:spPr>
          <a:xfrm>
            <a:off x="3135096" y="5966154"/>
            <a:ext cx="639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odes barely break 50% </a:t>
            </a:r>
            <a:r>
              <a:rPr lang="en-US" smtClean="0"/>
              <a:t>CPU utilization. </a:t>
            </a:r>
            <a:r>
              <a:rPr lang="en-US" dirty="0" smtClean="0"/>
              <a:t>Master node not pictured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364" y="13778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8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EMR </a:t>
            </a:r>
            <a:r>
              <a:rPr lang="en-US" dirty="0" smtClean="0"/>
              <a:t>4.4 (Spark 1.6.0)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6" y="1629682"/>
            <a:ext cx="10199914" cy="4351338"/>
          </a:xfrm>
        </p:spPr>
      </p:pic>
      <p:sp>
        <p:nvSpPr>
          <p:cNvPr id="10" name="TextBox 9"/>
          <p:cNvSpPr txBox="1"/>
          <p:nvPr/>
        </p:nvSpPr>
        <p:spPr>
          <a:xfrm>
            <a:off x="2373083" y="6117774"/>
            <a:ext cx="798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nodes over 90% CPU utilization most of the time. </a:t>
            </a:r>
            <a:r>
              <a:rPr lang="en-US" dirty="0"/>
              <a:t>M</a:t>
            </a:r>
            <a:r>
              <a:rPr lang="en-US" dirty="0" smtClean="0"/>
              <a:t>aster node shown in blue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364" y="13778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2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70</Words>
  <Application>Microsoft Macintosh PowerPoint</Application>
  <PresentationFormat>Widescreen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EMR 4.3 (Spark 1.6.0)</vt:lpstr>
      <vt:lpstr>EMR 4.4 (Spark 1.6.0)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2016-05-01T18:40:31Z</dcterms:created>
  <dcterms:modified xsi:type="dcterms:W3CDTF">2016-05-01T19:03:06Z</dcterms:modified>
</cp:coreProperties>
</file>