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61"/>
  </p:notesMasterIdLst>
  <p:handoutMasterIdLst>
    <p:handoutMasterId r:id="rId62"/>
  </p:handoutMasterIdLst>
  <p:sldIdLst>
    <p:sldId id="256" r:id="rId5"/>
    <p:sldId id="262" r:id="rId6"/>
    <p:sldId id="257"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0" r:id="rId41"/>
    <p:sldId id="321" r:id="rId42"/>
    <p:sldId id="322" r:id="rId43"/>
    <p:sldId id="323" r:id="rId44"/>
    <p:sldId id="324" r:id="rId45"/>
    <p:sldId id="325" r:id="rId46"/>
    <p:sldId id="326" r:id="rId47"/>
    <p:sldId id="327" r:id="rId48"/>
    <p:sldId id="328" r:id="rId49"/>
    <p:sldId id="329" r:id="rId50"/>
    <p:sldId id="330" r:id="rId51"/>
    <p:sldId id="331" r:id="rId52"/>
    <p:sldId id="332" r:id="rId53"/>
    <p:sldId id="333" r:id="rId54"/>
    <p:sldId id="334" r:id="rId55"/>
    <p:sldId id="335" r:id="rId56"/>
    <p:sldId id="336" r:id="rId57"/>
    <p:sldId id="337" r:id="rId58"/>
    <p:sldId id="338" r:id="rId59"/>
    <p:sldId id="339"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64" autoAdjust="0"/>
    <p:restoredTop sz="86450" autoAdjust="0"/>
  </p:normalViewPr>
  <p:slideViewPr>
    <p:cSldViewPr snapToGrid="0" showGuides="1">
      <p:cViewPr varScale="1">
        <p:scale>
          <a:sx n="93" d="100"/>
          <a:sy n="93" d="100"/>
        </p:scale>
        <p:origin x="232" y="5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47117E-D58A-422A-A81B-362E9F2EA265}" type="datetimeFigureOut">
              <a:rPr lang="en-US" smtClean="0"/>
              <a:t>12/8/18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438575-B761-4121-A7E4-457BB626566A}" type="slidenum">
              <a:rPr lang="en-US" smtClean="0"/>
              <a:t>‹#›</a:t>
            </a:fld>
            <a:endParaRPr lang="en-US"/>
          </a:p>
        </p:txBody>
      </p:sp>
    </p:spTree>
    <p:extLst>
      <p:ext uri="{BB962C8B-B14F-4D97-AF65-F5344CB8AC3E}">
        <p14:creationId xmlns:p14="http://schemas.microsoft.com/office/powerpoint/2010/main" val="6239646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52672-2D72-42C2-B0B5-4CADDCB794C9}" type="datetimeFigureOut">
              <a:rPr lang="en-US" smtClean="0"/>
              <a:t>12/8/18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4BA502-DDEA-4552-B72A-9C62FF6620C8}" type="slidenum">
              <a:rPr lang="en-US" smtClean="0"/>
              <a:t>‹#›</a:t>
            </a:fld>
            <a:endParaRPr lang="en-US"/>
          </a:p>
        </p:txBody>
      </p:sp>
    </p:spTree>
    <p:extLst>
      <p:ext uri="{BB962C8B-B14F-4D97-AF65-F5344CB8AC3E}">
        <p14:creationId xmlns:p14="http://schemas.microsoft.com/office/powerpoint/2010/main" val="2152134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add your own categories and points values to this game board. Enter your questions and answers in the slides we’ve provided.</a:t>
            </a:r>
          </a:p>
          <a:p>
            <a:endParaRPr lang="en-US" dirty="0"/>
          </a:p>
          <a:p>
            <a:r>
              <a:rPr lang="en-US" dirty="0"/>
              <a:t>When you’re in slide show view, select the underlined text to go to that question, then move to the answer slide. Use the left triangle to return to this game board slide. </a:t>
            </a:r>
          </a:p>
        </p:txBody>
      </p:sp>
      <p:sp>
        <p:nvSpPr>
          <p:cNvPr id="4" name="Slide Number Placeholder 3"/>
          <p:cNvSpPr>
            <a:spLocks noGrp="1"/>
          </p:cNvSpPr>
          <p:nvPr>
            <p:ph type="sldNum" sz="quarter" idx="10"/>
          </p:nvPr>
        </p:nvSpPr>
        <p:spPr/>
        <p:txBody>
          <a:bodyPr/>
          <a:lstStyle/>
          <a:p>
            <a:fld id="{F54BA502-DDEA-4552-B72A-9C62FF6620C8}" type="slidenum">
              <a:rPr lang="en-US" smtClean="0"/>
              <a:t>1</a:t>
            </a:fld>
            <a:endParaRPr lang="en-US"/>
          </a:p>
        </p:txBody>
      </p:sp>
    </p:spTree>
    <p:extLst>
      <p:ext uri="{BB962C8B-B14F-4D97-AF65-F5344CB8AC3E}">
        <p14:creationId xmlns:p14="http://schemas.microsoft.com/office/powerpoint/2010/main" val="729668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10</a:t>
            </a:fld>
            <a:endParaRPr lang="en-US"/>
          </a:p>
        </p:txBody>
      </p:sp>
    </p:spTree>
    <p:extLst>
      <p:ext uri="{BB962C8B-B14F-4D97-AF65-F5344CB8AC3E}">
        <p14:creationId xmlns:p14="http://schemas.microsoft.com/office/powerpoint/2010/main" val="3918397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11</a:t>
            </a:fld>
            <a:endParaRPr lang="en-US"/>
          </a:p>
        </p:txBody>
      </p:sp>
    </p:spTree>
    <p:extLst>
      <p:ext uri="{BB962C8B-B14F-4D97-AF65-F5344CB8AC3E}">
        <p14:creationId xmlns:p14="http://schemas.microsoft.com/office/powerpoint/2010/main" val="839627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12</a:t>
            </a:fld>
            <a:endParaRPr lang="en-US"/>
          </a:p>
        </p:txBody>
      </p:sp>
    </p:spTree>
    <p:extLst>
      <p:ext uri="{BB962C8B-B14F-4D97-AF65-F5344CB8AC3E}">
        <p14:creationId xmlns:p14="http://schemas.microsoft.com/office/powerpoint/2010/main" val="904747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14</a:t>
            </a:fld>
            <a:endParaRPr lang="en-US"/>
          </a:p>
        </p:txBody>
      </p:sp>
    </p:spTree>
    <p:extLst>
      <p:ext uri="{BB962C8B-B14F-4D97-AF65-F5344CB8AC3E}">
        <p14:creationId xmlns:p14="http://schemas.microsoft.com/office/powerpoint/2010/main" val="2742544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4BA502-DDEA-4552-B72A-9C62FF6620C8}" type="slidenum">
              <a:rPr lang="en-US" smtClean="0"/>
              <a:t>15</a:t>
            </a:fld>
            <a:endParaRPr lang="en-US"/>
          </a:p>
        </p:txBody>
      </p:sp>
    </p:spTree>
    <p:extLst>
      <p:ext uri="{BB962C8B-B14F-4D97-AF65-F5344CB8AC3E}">
        <p14:creationId xmlns:p14="http://schemas.microsoft.com/office/powerpoint/2010/main" val="263891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16</a:t>
            </a:fld>
            <a:endParaRPr lang="en-US"/>
          </a:p>
        </p:txBody>
      </p:sp>
    </p:spTree>
    <p:extLst>
      <p:ext uri="{BB962C8B-B14F-4D97-AF65-F5344CB8AC3E}">
        <p14:creationId xmlns:p14="http://schemas.microsoft.com/office/powerpoint/2010/main" val="2614731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17</a:t>
            </a:fld>
            <a:endParaRPr lang="en-US"/>
          </a:p>
        </p:txBody>
      </p:sp>
    </p:spTree>
    <p:extLst>
      <p:ext uri="{BB962C8B-B14F-4D97-AF65-F5344CB8AC3E}">
        <p14:creationId xmlns:p14="http://schemas.microsoft.com/office/powerpoint/2010/main" val="3619369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18</a:t>
            </a:fld>
            <a:endParaRPr lang="en-US"/>
          </a:p>
        </p:txBody>
      </p:sp>
    </p:spTree>
    <p:extLst>
      <p:ext uri="{BB962C8B-B14F-4D97-AF65-F5344CB8AC3E}">
        <p14:creationId xmlns:p14="http://schemas.microsoft.com/office/powerpoint/2010/main" val="2699713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19</a:t>
            </a:fld>
            <a:endParaRPr lang="en-US"/>
          </a:p>
        </p:txBody>
      </p:sp>
    </p:spTree>
    <p:extLst>
      <p:ext uri="{BB962C8B-B14F-4D97-AF65-F5344CB8AC3E}">
        <p14:creationId xmlns:p14="http://schemas.microsoft.com/office/powerpoint/2010/main" val="2790972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20</a:t>
            </a:fld>
            <a:endParaRPr lang="en-US"/>
          </a:p>
        </p:txBody>
      </p:sp>
    </p:spTree>
    <p:extLst>
      <p:ext uri="{BB962C8B-B14F-4D97-AF65-F5344CB8AC3E}">
        <p14:creationId xmlns:p14="http://schemas.microsoft.com/office/powerpoint/2010/main" val="1584621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4BA502-DDEA-4552-B72A-9C62FF6620C8}" type="slidenum">
              <a:rPr lang="en-US" smtClean="0"/>
              <a:t>2</a:t>
            </a:fld>
            <a:endParaRPr lang="en-US"/>
          </a:p>
        </p:txBody>
      </p:sp>
    </p:spTree>
    <p:extLst>
      <p:ext uri="{BB962C8B-B14F-4D97-AF65-F5344CB8AC3E}">
        <p14:creationId xmlns:p14="http://schemas.microsoft.com/office/powerpoint/2010/main" val="1221044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21</a:t>
            </a:fld>
            <a:endParaRPr lang="en-US"/>
          </a:p>
        </p:txBody>
      </p:sp>
    </p:spTree>
    <p:extLst>
      <p:ext uri="{BB962C8B-B14F-4D97-AF65-F5344CB8AC3E}">
        <p14:creationId xmlns:p14="http://schemas.microsoft.com/office/powerpoint/2010/main" val="32559740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22</a:t>
            </a:fld>
            <a:endParaRPr lang="en-US"/>
          </a:p>
        </p:txBody>
      </p:sp>
    </p:spTree>
    <p:extLst>
      <p:ext uri="{BB962C8B-B14F-4D97-AF65-F5344CB8AC3E}">
        <p14:creationId xmlns:p14="http://schemas.microsoft.com/office/powerpoint/2010/main" val="1977250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23</a:t>
            </a:fld>
            <a:endParaRPr lang="en-US"/>
          </a:p>
        </p:txBody>
      </p:sp>
    </p:spTree>
    <p:extLst>
      <p:ext uri="{BB962C8B-B14F-4D97-AF65-F5344CB8AC3E}">
        <p14:creationId xmlns:p14="http://schemas.microsoft.com/office/powerpoint/2010/main" val="2007990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25</a:t>
            </a:fld>
            <a:endParaRPr lang="en-US"/>
          </a:p>
        </p:txBody>
      </p:sp>
    </p:spTree>
    <p:extLst>
      <p:ext uri="{BB962C8B-B14F-4D97-AF65-F5344CB8AC3E}">
        <p14:creationId xmlns:p14="http://schemas.microsoft.com/office/powerpoint/2010/main" val="465717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26</a:t>
            </a:fld>
            <a:endParaRPr lang="en-US"/>
          </a:p>
        </p:txBody>
      </p:sp>
    </p:spTree>
    <p:extLst>
      <p:ext uri="{BB962C8B-B14F-4D97-AF65-F5344CB8AC3E}">
        <p14:creationId xmlns:p14="http://schemas.microsoft.com/office/powerpoint/2010/main" val="2891184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27</a:t>
            </a:fld>
            <a:endParaRPr lang="en-US"/>
          </a:p>
        </p:txBody>
      </p:sp>
    </p:spTree>
    <p:extLst>
      <p:ext uri="{BB962C8B-B14F-4D97-AF65-F5344CB8AC3E}">
        <p14:creationId xmlns:p14="http://schemas.microsoft.com/office/powerpoint/2010/main" val="1945427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28</a:t>
            </a:fld>
            <a:endParaRPr lang="en-US"/>
          </a:p>
        </p:txBody>
      </p:sp>
    </p:spTree>
    <p:extLst>
      <p:ext uri="{BB962C8B-B14F-4D97-AF65-F5344CB8AC3E}">
        <p14:creationId xmlns:p14="http://schemas.microsoft.com/office/powerpoint/2010/main" val="17652655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29</a:t>
            </a:fld>
            <a:endParaRPr lang="en-US"/>
          </a:p>
        </p:txBody>
      </p:sp>
    </p:spTree>
    <p:extLst>
      <p:ext uri="{BB962C8B-B14F-4D97-AF65-F5344CB8AC3E}">
        <p14:creationId xmlns:p14="http://schemas.microsoft.com/office/powerpoint/2010/main" val="29605846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30</a:t>
            </a:fld>
            <a:endParaRPr lang="en-US"/>
          </a:p>
        </p:txBody>
      </p:sp>
    </p:spTree>
    <p:extLst>
      <p:ext uri="{BB962C8B-B14F-4D97-AF65-F5344CB8AC3E}">
        <p14:creationId xmlns:p14="http://schemas.microsoft.com/office/powerpoint/2010/main" val="2340114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31</a:t>
            </a:fld>
            <a:endParaRPr lang="en-US"/>
          </a:p>
        </p:txBody>
      </p:sp>
    </p:spTree>
    <p:extLst>
      <p:ext uri="{BB962C8B-B14F-4D97-AF65-F5344CB8AC3E}">
        <p14:creationId xmlns:p14="http://schemas.microsoft.com/office/powerpoint/2010/main" val="2655212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Enter your questions and answers in the placeholders. You can add the category and points value at the bottom for reference.</a:t>
            </a:r>
          </a:p>
          <a:p>
            <a:endParaRPr lang="en-US" dirty="0"/>
          </a:p>
          <a:p>
            <a:r>
              <a:rPr lang="en-US" dirty="0"/>
              <a:t>When you’re in slide show view, select the right triangle to reveal the answer. Select the left triangle to return to the game board slide. </a:t>
            </a:r>
          </a:p>
        </p:txBody>
      </p:sp>
      <p:sp>
        <p:nvSpPr>
          <p:cNvPr id="4" name="Slide Number Placeholder 3"/>
          <p:cNvSpPr>
            <a:spLocks noGrp="1"/>
          </p:cNvSpPr>
          <p:nvPr>
            <p:ph type="sldNum" sz="quarter" idx="10"/>
          </p:nvPr>
        </p:nvSpPr>
        <p:spPr/>
        <p:txBody>
          <a:bodyPr/>
          <a:lstStyle/>
          <a:p>
            <a:fld id="{F54BA502-DDEA-4552-B72A-9C62FF6620C8}" type="slidenum">
              <a:rPr lang="en-US" smtClean="0"/>
              <a:t>3</a:t>
            </a:fld>
            <a:endParaRPr lang="en-US"/>
          </a:p>
        </p:txBody>
      </p:sp>
    </p:spTree>
    <p:extLst>
      <p:ext uri="{BB962C8B-B14F-4D97-AF65-F5344CB8AC3E}">
        <p14:creationId xmlns:p14="http://schemas.microsoft.com/office/powerpoint/2010/main" val="3639214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32</a:t>
            </a:fld>
            <a:endParaRPr lang="en-US"/>
          </a:p>
        </p:txBody>
      </p:sp>
    </p:spTree>
    <p:extLst>
      <p:ext uri="{BB962C8B-B14F-4D97-AF65-F5344CB8AC3E}">
        <p14:creationId xmlns:p14="http://schemas.microsoft.com/office/powerpoint/2010/main" val="29692599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33</a:t>
            </a:fld>
            <a:endParaRPr lang="en-US"/>
          </a:p>
        </p:txBody>
      </p:sp>
    </p:spTree>
    <p:extLst>
      <p:ext uri="{BB962C8B-B14F-4D97-AF65-F5344CB8AC3E}">
        <p14:creationId xmlns:p14="http://schemas.microsoft.com/office/powerpoint/2010/main" val="6480923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34</a:t>
            </a:fld>
            <a:endParaRPr lang="en-US"/>
          </a:p>
        </p:txBody>
      </p:sp>
    </p:spTree>
    <p:extLst>
      <p:ext uri="{BB962C8B-B14F-4D97-AF65-F5344CB8AC3E}">
        <p14:creationId xmlns:p14="http://schemas.microsoft.com/office/powerpoint/2010/main" val="7171281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35</a:t>
            </a:fld>
            <a:endParaRPr lang="en-US"/>
          </a:p>
        </p:txBody>
      </p:sp>
    </p:spTree>
    <p:extLst>
      <p:ext uri="{BB962C8B-B14F-4D97-AF65-F5344CB8AC3E}">
        <p14:creationId xmlns:p14="http://schemas.microsoft.com/office/powerpoint/2010/main" val="21454608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36</a:t>
            </a:fld>
            <a:endParaRPr lang="en-US"/>
          </a:p>
        </p:txBody>
      </p:sp>
    </p:spTree>
    <p:extLst>
      <p:ext uri="{BB962C8B-B14F-4D97-AF65-F5344CB8AC3E}">
        <p14:creationId xmlns:p14="http://schemas.microsoft.com/office/powerpoint/2010/main" val="29729147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37</a:t>
            </a:fld>
            <a:endParaRPr lang="en-US"/>
          </a:p>
        </p:txBody>
      </p:sp>
    </p:spTree>
    <p:extLst>
      <p:ext uri="{BB962C8B-B14F-4D97-AF65-F5344CB8AC3E}">
        <p14:creationId xmlns:p14="http://schemas.microsoft.com/office/powerpoint/2010/main" val="8449136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38</a:t>
            </a:fld>
            <a:endParaRPr lang="en-US"/>
          </a:p>
        </p:txBody>
      </p:sp>
    </p:spTree>
    <p:extLst>
      <p:ext uri="{BB962C8B-B14F-4D97-AF65-F5344CB8AC3E}">
        <p14:creationId xmlns:p14="http://schemas.microsoft.com/office/powerpoint/2010/main" val="38395835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39</a:t>
            </a:fld>
            <a:endParaRPr lang="en-US"/>
          </a:p>
        </p:txBody>
      </p:sp>
    </p:spTree>
    <p:extLst>
      <p:ext uri="{BB962C8B-B14F-4D97-AF65-F5344CB8AC3E}">
        <p14:creationId xmlns:p14="http://schemas.microsoft.com/office/powerpoint/2010/main" val="32523382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40</a:t>
            </a:fld>
            <a:endParaRPr lang="en-US"/>
          </a:p>
        </p:txBody>
      </p:sp>
    </p:spTree>
    <p:extLst>
      <p:ext uri="{BB962C8B-B14F-4D97-AF65-F5344CB8AC3E}">
        <p14:creationId xmlns:p14="http://schemas.microsoft.com/office/powerpoint/2010/main" val="42417048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41</a:t>
            </a:fld>
            <a:endParaRPr lang="en-US"/>
          </a:p>
        </p:txBody>
      </p:sp>
    </p:spTree>
    <p:extLst>
      <p:ext uri="{BB962C8B-B14F-4D97-AF65-F5344CB8AC3E}">
        <p14:creationId xmlns:p14="http://schemas.microsoft.com/office/powerpoint/2010/main" val="4066191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Enter your questions and answers in the placeholders. You can add the category and points value at the bottom for reference.</a:t>
            </a:r>
          </a:p>
          <a:p>
            <a:endParaRPr lang="en-US" dirty="0"/>
          </a:p>
          <a:p>
            <a:r>
              <a:rPr lang="en-US" dirty="0"/>
              <a:t>When you’re in slide show view, select the left triangle to return to the game board slide. </a:t>
            </a:r>
          </a:p>
          <a:p>
            <a:endParaRPr lang="en-US" dirty="0"/>
          </a:p>
        </p:txBody>
      </p:sp>
      <p:sp>
        <p:nvSpPr>
          <p:cNvPr id="4" name="Slide Number Placeholder 3"/>
          <p:cNvSpPr>
            <a:spLocks noGrp="1"/>
          </p:cNvSpPr>
          <p:nvPr>
            <p:ph type="sldNum" sz="quarter" idx="10"/>
          </p:nvPr>
        </p:nvSpPr>
        <p:spPr/>
        <p:txBody>
          <a:bodyPr/>
          <a:lstStyle/>
          <a:p>
            <a:fld id="{F54BA502-DDEA-4552-B72A-9C62FF6620C8}" type="slidenum">
              <a:rPr lang="en-US" smtClean="0"/>
              <a:t>4</a:t>
            </a:fld>
            <a:endParaRPr lang="en-US"/>
          </a:p>
        </p:txBody>
      </p:sp>
    </p:spTree>
    <p:extLst>
      <p:ext uri="{BB962C8B-B14F-4D97-AF65-F5344CB8AC3E}">
        <p14:creationId xmlns:p14="http://schemas.microsoft.com/office/powerpoint/2010/main" val="21281227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42</a:t>
            </a:fld>
            <a:endParaRPr lang="en-US"/>
          </a:p>
        </p:txBody>
      </p:sp>
    </p:spTree>
    <p:extLst>
      <p:ext uri="{BB962C8B-B14F-4D97-AF65-F5344CB8AC3E}">
        <p14:creationId xmlns:p14="http://schemas.microsoft.com/office/powerpoint/2010/main" val="34144447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43</a:t>
            </a:fld>
            <a:endParaRPr lang="en-US"/>
          </a:p>
        </p:txBody>
      </p:sp>
    </p:spTree>
    <p:extLst>
      <p:ext uri="{BB962C8B-B14F-4D97-AF65-F5344CB8AC3E}">
        <p14:creationId xmlns:p14="http://schemas.microsoft.com/office/powerpoint/2010/main" val="7152931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44</a:t>
            </a:fld>
            <a:endParaRPr lang="en-US"/>
          </a:p>
        </p:txBody>
      </p:sp>
    </p:spTree>
    <p:extLst>
      <p:ext uri="{BB962C8B-B14F-4D97-AF65-F5344CB8AC3E}">
        <p14:creationId xmlns:p14="http://schemas.microsoft.com/office/powerpoint/2010/main" val="17670854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45</a:t>
            </a:fld>
            <a:endParaRPr lang="en-US"/>
          </a:p>
        </p:txBody>
      </p:sp>
    </p:spTree>
    <p:extLst>
      <p:ext uri="{BB962C8B-B14F-4D97-AF65-F5344CB8AC3E}">
        <p14:creationId xmlns:p14="http://schemas.microsoft.com/office/powerpoint/2010/main" val="38560111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47</a:t>
            </a:fld>
            <a:endParaRPr lang="en-US"/>
          </a:p>
        </p:txBody>
      </p:sp>
    </p:spTree>
    <p:extLst>
      <p:ext uri="{BB962C8B-B14F-4D97-AF65-F5344CB8AC3E}">
        <p14:creationId xmlns:p14="http://schemas.microsoft.com/office/powerpoint/2010/main" val="1673230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48</a:t>
            </a:fld>
            <a:endParaRPr lang="en-US"/>
          </a:p>
        </p:txBody>
      </p:sp>
    </p:spTree>
    <p:extLst>
      <p:ext uri="{BB962C8B-B14F-4D97-AF65-F5344CB8AC3E}">
        <p14:creationId xmlns:p14="http://schemas.microsoft.com/office/powerpoint/2010/main" val="18953737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49</a:t>
            </a:fld>
            <a:endParaRPr lang="en-US"/>
          </a:p>
        </p:txBody>
      </p:sp>
    </p:spTree>
    <p:extLst>
      <p:ext uri="{BB962C8B-B14F-4D97-AF65-F5344CB8AC3E}">
        <p14:creationId xmlns:p14="http://schemas.microsoft.com/office/powerpoint/2010/main" val="7956016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50</a:t>
            </a:fld>
            <a:endParaRPr lang="en-US"/>
          </a:p>
        </p:txBody>
      </p:sp>
    </p:spTree>
    <p:extLst>
      <p:ext uri="{BB962C8B-B14F-4D97-AF65-F5344CB8AC3E}">
        <p14:creationId xmlns:p14="http://schemas.microsoft.com/office/powerpoint/2010/main" val="21776802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51</a:t>
            </a:fld>
            <a:endParaRPr lang="en-US"/>
          </a:p>
        </p:txBody>
      </p:sp>
    </p:spTree>
    <p:extLst>
      <p:ext uri="{BB962C8B-B14F-4D97-AF65-F5344CB8AC3E}">
        <p14:creationId xmlns:p14="http://schemas.microsoft.com/office/powerpoint/2010/main" val="5009353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52</a:t>
            </a:fld>
            <a:endParaRPr lang="en-US"/>
          </a:p>
        </p:txBody>
      </p:sp>
    </p:spTree>
    <p:extLst>
      <p:ext uri="{BB962C8B-B14F-4D97-AF65-F5344CB8AC3E}">
        <p14:creationId xmlns:p14="http://schemas.microsoft.com/office/powerpoint/2010/main" val="3570733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4BA502-DDEA-4552-B72A-9C62FF6620C8}" type="slidenum">
              <a:rPr lang="en-US" smtClean="0"/>
              <a:t>5</a:t>
            </a:fld>
            <a:endParaRPr lang="en-US"/>
          </a:p>
        </p:txBody>
      </p:sp>
    </p:spTree>
    <p:extLst>
      <p:ext uri="{BB962C8B-B14F-4D97-AF65-F5344CB8AC3E}">
        <p14:creationId xmlns:p14="http://schemas.microsoft.com/office/powerpoint/2010/main" val="1401538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53</a:t>
            </a:fld>
            <a:endParaRPr lang="en-US"/>
          </a:p>
        </p:txBody>
      </p:sp>
    </p:spTree>
    <p:extLst>
      <p:ext uri="{BB962C8B-B14F-4D97-AF65-F5344CB8AC3E}">
        <p14:creationId xmlns:p14="http://schemas.microsoft.com/office/powerpoint/2010/main" val="22353475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54</a:t>
            </a:fld>
            <a:endParaRPr lang="en-US"/>
          </a:p>
        </p:txBody>
      </p:sp>
    </p:spTree>
    <p:extLst>
      <p:ext uri="{BB962C8B-B14F-4D97-AF65-F5344CB8AC3E}">
        <p14:creationId xmlns:p14="http://schemas.microsoft.com/office/powerpoint/2010/main" val="31836176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55</a:t>
            </a:fld>
            <a:endParaRPr lang="en-US"/>
          </a:p>
        </p:txBody>
      </p:sp>
    </p:spTree>
    <p:extLst>
      <p:ext uri="{BB962C8B-B14F-4D97-AF65-F5344CB8AC3E}">
        <p14:creationId xmlns:p14="http://schemas.microsoft.com/office/powerpoint/2010/main" val="1295234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56</a:t>
            </a:fld>
            <a:endParaRPr lang="en-US"/>
          </a:p>
        </p:txBody>
      </p:sp>
    </p:spTree>
    <p:extLst>
      <p:ext uri="{BB962C8B-B14F-4D97-AF65-F5344CB8AC3E}">
        <p14:creationId xmlns:p14="http://schemas.microsoft.com/office/powerpoint/2010/main" val="1507720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4BA502-DDEA-4552-B72A-9C62FF6620C8}" type="slidenum">
              <a:rPr lang="en-US" smtClean="0"/>
              <a:t>6</a:t>
            </a:fld>
            <a:endParaRPr lang="en-US"/>
          </a:p>
        </p:txBody>
      </p:sp>
    </p:spTree>
    <p:extLst>
      <p:ext uri="{BB962C8B-B14F-4D97-AF65-F5344CB8AC3E}">
        <p14:creationId xmlns:p14="http://schemas.microsoft.com/office/powerpoint/2010/main" val="2280577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7</a:t>
            </a:fld>
            <a:endParaRPr lang="en-US"/>
          </a:p>
        </p:txBody>
      </p:sp>
    </p:spTree>
    <p:extLst>
      <p:ext uri="{BB962C8B-B14F-4D97-AF65-F5344CB8AC3E}">
        <p14:creationId xmlns:p14="http://schemas.microsoft.com/office/powerpoint/2010/main" val="1808529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8</a:t>
            </a:fld>
            <a:endParaRPr lang="en-US"/>
          </a:p>
        </p:txBody>
      </p:sp>
    </p:spTree>
    <p:extLst>
      <p:ext uri="{BB962C8B-B14F-4D97-AF65-F5344CB8AC3E}">
        <p14:creationId xmlns:p14="http://schemas.microsoft.com/office/powerpoint/2010/main" val="4051427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4BA502-DDEA-4552-B72A-9C62FF6620C8}" type="slidenum">
              <a:rPr lang="en-US" smtClean="0"/>
              <a:t>9</a:t>
            </a:fld>
            <a:endParaRPr lang="en-US"/>
          </a:p>
        </p:txBody>
      </p:sp>
    </p:spTree>
    <p:extLst>
      <p:ext uri="{BB962C8B-B14F-4D97-AF65-F5344CB8AC3E}">
        <p14:creationId xmlns:p14="http://schemas.microsoft.com/office/powerpoint/2010/main" val="916765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ame Board">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332703" y="357393"/>
            <a:ext cx="2099258" cy="914400"/>
          </a:xfrm>
          <a:solidFill>
            <a:schemeClr val="accent1">
              <a:lumMod val="75000"/>
            </a:schemeClr>
          </a:solidFill>
          <a:ln>
            <a:solidFill>
              <a:schemeClr val="accent1">
                <a:lumMod val="75000"/>
              </a:schemeClr>
            </a:solidFill>
          </a:ln>
        </p:spPr>
        <p:txBody>
          <a:bodyPr anchor="ctr">
            <a:noAutofit/>
          </a:bodyPr>
          <a:lstStyle>
            <a:lvl1pPr marL="0" indent="0" algn="ctr">
              <a:spcBef>
                <a:spcPts val="0"/>
              </a:spcBef>
              <a:buNone/>
              <a:defRPr sz="2400" baseline="0">
                <a:solidFill>
                  <a:schemeClr val="tx1"/>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Category 1</a:t>
            </a:r>
          </a:p>
        </p:txBody>
      </p:sp>
      <p:sp>
        <p:nvSpPr>
          <p:cNvPr id="40" name="Text Placeholder 7"/>
          <p:cNvSpPr>
            <a:spLocks noGrp="1"/>
          </p:cNvSpPr>
          <p:nvPr>
            <p:ph type="body" sz="quarter" idx="18" hasCustomPrompt="1"/>
          </p:nvPr>
        </p:nvSpPr>
        <p:spPr>
          <a:xfrm>
            <a:off x="332703" y="1516491"/>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45" name="Text Placeholder 7"/>
          <p:cNvSpPr>
            <a:spLocks noGrp="1"/>
          </p:cNvSpPr>
          <p:nvPr>
            <p:ph type="body" sz="quarter" idx="23" hasCustomPrompt="1"/>
          </p:nvPr>
        </p:nvSpPr>
        <p:spPr>
          <a:xfrm>
            <a:off x="332703" y="2533920"/>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50" name="Text Placeholder 7"/>
          <p:cNvSpPr>
            <a:spLocks noGrp="1"/>
          </p:cNvSpPr>
          <p:nvPr>
            <p:ph type="body" sz="quarter" idx="28" hasCustomPrompt="1"/>
          </p:nvPr>
        </p:nvSpPr>
        <p:spPr>
          <a:xfrm>
            <a:off x="332703" y="3551349"/>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55" name="Text Placeholder 7"/>
          <p:cNvSpPr>
            <a:spLocks noGrp="1"/>
          </p:cNvSpPr>
          <p:nvPr>
            <p:ph type="body" sz="quarter" idx="33" hasCustomPrompt="1"/>
          </p:nvPr>
        </p:nvSpPr>
        <p:spPr>
          <a:xfrm>
            <a:off x="332703" y="4568778"/>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60" name="Text Placeholder 7"/>
          <p:cNvSpPr>
            <a:spLocks noGrp="1"/>
          </p:cNvSpPr>
          <p:nvPr>
            <p:ph type="body" sz="quarter" idx="38" hasCustomPrompt="1"/>
          </p:nvPr>
        </p:nvSpPr>
        <p:spPr>
          <a:xfrm>
            <a:off x="332703" y="5586207"/>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36" name="Text Placeholder 7"/>
          <p:cNvSpPr>
            <a:spLocks noGrp="1"/>
          </p:cNvSpPr>
          <p:nvPr>
            <p:ph type="body" sz="quarter" idx="14" hasCustomPrompt="1"/>
          </p:nvPr>
        </p:nvSpPr>
        <p:spPr>
          <a:xfrm>
            <a:off x="2689537" y="357393"/>
            <a:ext cx="2099258" cy="914400"/>
          </a:xfrm>
          <a:solidFill>
            <a:schemeClr val="accent2"/>
          </a:solidFill>
          <a:ln>
            <a:solidFill>
              <a:schemeClr val="accent2"/>
            </a:solidFill>
          </a:ln>
        </p:spPr>
        <p:txBody>
          <a:bodyPr anchor="ctr">
            <a:noAutofit/>
          </a:bodyPr>
          <a:lstStyle>
            <a:lvl1pPr marL="0" indent="0" algn="ctr">
              <a:spcBef>
                <a:spcPts val="0"/>
              </a:spcBef>
              <a:buNone/>
              <a:defRPr sz="2400" baseline="0">
                <a:solidFill>
                  <a:schemeClr val="tx1"/>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Category 2</a:t>
            </a:r>
          </a:p>
        </p:txBody>
      </p:sp>
      <p:sp>
        <p:nvSpPr>
          <p:cNvPr id="41" name="Text Placeholder 7"/>
          <p:cNvSpPr>
            <a:spLocks noGrp="1"/>
          </p:cNvSpPr>
          <p:nvPr>
            <p:ph type="body" sz="quarter" idx="19" hasCustomPrompt="1"/>
          </p:nvPr>
        </p:nvSpPr>
        <p:spPr>
          <a:xfrm>
            <a:off x="2689537" y="1516491"/>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46" name="Text Placeholder 7"/>
          <p:cNvSpPr>
            <a:spLocks noGrp="1"/>
          </p:cNvSpPr>
          <p:nvPr>
            <p:ph type="body" sz="quarter" idx="24" hasCustomPrompt="1"/>
          </p:nvPr>
        </p:nvSpPr>
        <p:spPr>
          <a:xfrm>
            <a:off x="2689537" y="2533920"/>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51" name="Text Placeholder 7"/>
          <p:cNvSpPr>
            <a:spLocks noGrp="1"/>
          </p:cNvSpPr>
          <p:nvPr>
            <p:ph type="body" sz="quarter" idx="29" hasCustomPrompt="1"/>
          </p:nvPr>
        </p:nvSpPr>
        <p:spPr>
          <a:xfrm>
            <a:off x="2689537" y="3551349"/>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56" name="Text Placeholder 7"/>
          <p:cNvSpPr>
            <a:spLocks noGrp="1"/>
          </p:cNvSpPr>
          <p:nvPr>
            <p:ph type="body" sz="quarter" idx="34" hasCustomPrompt="1"/>
          </p:nvPr>
        </p:nvSpPr>
        <p:spPr>
          <a:xfrm>
            <a:off x="2689537" y="4568778"/>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61" name="Text Placeholder 7"/>
          <p:cNvSpPr>
            <a:spLocks noGrp="1"/>
          </p:cNvSpPr>
          <p:nvPr>
            <p:ph type="body" sz="quarter" idx="39" hasCustomPrompt="1"/>
          </p:nvPr>
        </p:nvSpPr>
        <p:spPr>
          <a:xfrm>
            <a:off x="2689537" y="5586207"/>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37" name="Text Placeholder 7"/>
          <p:cNvSpPr>
            <a:spLocks noGrp="1"/>
          </p:cNvSpPr>
          <p:nvPr>
            <p:ph type="body" sz="quarter" idx="15" hasCustomPrompt="1"/>
          </p:nvPr>
        </p:nvSpPr>
        <p:spPr>
          <a:xfrm>
            <a:off x="5046371" y="357393"/>
            <a:ext cx="2099258" cy="914400"/>
          </a:xfrm>
          <a:solidFill>
            <a:schemeClr val="accent3"/>
          </a:solidFill>
          <a:ln>
            <a:solidFill>
              <a:schemeClr val="accent3"/>
            </a:solidFill>
          </a:ln>
        </p:spPr>
        <p:txBody>
          <a:bodyPr anchor="ctr">
            <a:noAutofit/>
          </a:bodyPr>
          <a:lstStyle>
            <a:lvl1pPr marL="0" indent="0" algn="ctr">
              <a:spcBef>
                <a:spcPts val="0"/>
              </a:spcBef>
              <a:buNone/>
              <a:defRPr sz="2400" baseline="0">
                <a:solidFill>
                  <a:schemeClr val="tx1"/>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Category 3</a:t>
            </a:r>
          </a:p>
        </p:txBody>
      </p:sp>
      <p:sp>
        <p:nvSpPr>
          <p:cNvPr id="42" name="Text Placeholder 7"/>
          <p:cNvSpPr>
            <a:spLocks noGrp="1"/>
          </p:cNvSpPr>
          <p:nvPr>
            <p:ph type="body" sz="quarter" idx="20" hasCustomPrompt="1"/>
          </p:nvPr>
        </p:nvSpPr>
        <p:spPr>
          <a:xfrm>
            <a:off x="5046371" y="1516491"/>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47" name="Text Placeholder 7"/>
          <p:cNvSpPr>
            <a:spLocks noGrp="1"/>
          </p:cNvSpPr>
          <p:nvPr>
            <p:ph type="body" sz="quarter" idx="25" hasCustomPrompt="1"/>
          </p:nvPr>
        </p:nvSpPr>
        <p:spPr>
          <a:xfrm>
            <a:off x="5046371" y="2533920"/>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52" name="Text Placeholder 7"/>
          <p:cNvSpPr>
            <a:spLocks noGrp="1"/>
          </p:cNvSpPr>
          <p:nvPr>
            <p:ph type="body" sz="quarter" idx="30" hasCustomPrompt="1"/>
          </p:nvPr>
        </p:nvSpPr>
        <p:spPr>
          <a:xfrm>
            <a:off x="5046371" y="3551349"/>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57" name="Text Placeholder 7"/>
          <p:cNvSpPr>
            <a:spLocks noGrp="1"/>
          </p:cNvSpPr>
          <p:nvPr>
            <p:ph type="body" sz="quarter" idx="35" hasCustomPrompt="1"/>
          </p:nvPr>
        </p:nvSpPr>
        <p:spPr>
          <a:xfrm>
            <a:off x="5046371" y="4568778"/>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62" name="Text Placeholder 7"/>
          <p:cNvSpPr>
            <a:spLocks noGrp="1"/>
          </p:cNvSpPr>
          <p:nvPr>
            <p:ph type="body" sz="quarter" idx="40" hasCustomPrompt="1"/>
          </p:nvPr>
        </p:nvSpPr>
        <p:spPr>
          <a:xfrm>
            <a:off x="5046371" y="5586207"/>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38" name="Text Placeholder 7"/>
          <p:cNvSpPr>
            <a:spLocks noGrp="1"/>
          </p:cNvSpPr>
          <p:nvPr>
            <p:ph type="body" sz="quarter" idx="16" hasCustomPrompt="1"/>
          </p:nvPr>
        </p:nvSpPr>
        <p:spPr>
          <a:xfrm>
            <a:off x="7403205" y="357393"/>
            <a:ext cx="2099258" cy="914400"/>
          </a:xfrm>
          <a:solidFill>
            <a:schemeClr val="accent4"/>
          </a:solidFill>
          <a:ln>
            <a:solidFill>
              <a:schemeClr val="accent4"/>
            </a:solidFill>
          </a:ln>
        </p:spPr>
        <p:txBody>
          <a:bodyPr anchor="ctr">
            <a:noAutofit/>
          </a:bodyPr>
          <a:lstStyle>
            <a:lvl1pPr marL="0" indent="0" algn="ctr">
              <a:spcBef>
                <a:spcPts val="0"/>
              </a:spcBef>
              <a:buNone/>
              <a:defRPr sz="2400" baseline="0">
                <a:solidFill>
                  <a:schemeClr val="tx1"/>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Category 4</a:t>
            </a:r>
          </a:p>
        </p:txBody>
      </p:sp>
      <p:sp>
        <p:nvSpPr>
          <p:cNvPr id="43" name="Text Placeholder 7"/>
          <p:cNvSpPr>
            <a:spLocks noGrp="1"/>
          </p:cNvSpPr>
          <p:nvPr>
            <p:ph type="body" sz="quarter" idx="21" hasCustomPrompt="1"/>
          </p:nvPr>
        </p:nvSpPr>
        <p:spPr>
          <a:xfrm>
            <a:off x="7403205" y="1516491"/>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48" name="Text Placeholder 7"/>
          <p:cNvSpPr>
            <a:spLocks noGrp="1"/>
          </p:cNvSpPr>
          <p:nvPr>
            <p:ph type="body" sz="quarter" idx="26" hasCustomPrompt="1"/>
          </p:nvPr>
        </p:nvSpPr>
        <p:spPr>
          <a:xfrm>
            <a:off x="7403205" y="2533920"/>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53" name="Text Placeholder 7"/>
          <p:cNvSpPr>
            <a:spLocks noGrp="1"/>
          </p:cNvSpPr>
          <p:nvPr>
            <p:ph type="body" sz="quarter" idx="31" hasCustomPrompt="1"/>
          </p:nvPr>
        </p:nvSpPr>
        <p:spPr>
          <a:xfrm>
            <a:off x="7403205" y="3551349"/>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58" name="Text Placeholder 7"/>
          <p:cNvSpPr>
            <a:spLocks noGrp="1"/>
          </p:cNvSpPr>
          <p:nvPr>
            <p:ph type="body" sz="quarter" idx="36" hasCustomPrompt="1"/>
          </p:nvPr>
        </p:nvSpPr>
        <p:spPr>
          <a:xfrm>
            <a:off x="7403205" y="4568778"/>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63" name="Text Placeholder 7"/>
          <p:cNvSpPr>
            <a:spLocks noGrp="1"/>
          </p:cNvSpPr>
          <p:nvPr>
            <p:ph type="body" sz="quarter" idx="41" hasCustomPrompt="1"/>
          </p:nvPr>
        </p:nvSpPr>
        <p:spPr>
          <a:xfrm>
            <a:off x="7403205" y="5586207"/>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39" name="Text Placeholder 7"/>
          <p:cNvSpPr>
            <a:spLocks noGrp="1"/>
          </p:cNvSpPr>
          <p:nvPr>
            <p:ph type="body" sz="quarter" idx="17" hasCustomPrompt="1"/>
          </p:nvPr>
        </p:nvSpPr>
        <p:spPr>
          <a:xfrm>
            <a:off x="9760039" y="357393"/>
            <a:ext cx="2099258" cy="914400"/>
          </a:xfrm>
          <a:solidFill>
            <a:schemeClr val="accent5"/>
          </a:solidFill>
          <a:ln>
            <a:solidFill>
              <a:schemeClr val="accent5"/>
            </a:solidFill>
          </a:ln>
        </p:spPr>
        <p:txBody>
          <a:bodyPr anchor="ctr">
            <a:noAutofit/>
          </a:bodyPr>
          <a:lstStyle>
            <a:lvl1pPr marL="0" indent="0" algn="ctr">
              <a:spcBef>
                <a:spcPts val="0"/>
              </a:spcBef>
              <a:buNone/>
              <a:defRPr sz="2400" baseline="0">
                <a:solidFill>
                  <a:schemeClr val="tx1"/>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Category 5</a:t>
            </a:r>
          </a:p>
        </p:txBody>
      </p:sp>
      <p:sp>
        <p:nvSpPr>
          <p:cNvPr id="44" name="Text Placeholder 7"/>
          <p:cNvSpPr>
            <a:spLocks noGrp="1"/>
          </p:cNvSpPr>
          <p:nvPr>
            <p:ph type="body" sz="quarter" idx="22" hasCustomPrompt="1"/>
          </p:nvPr>
        </p:nvSpPr>
        <p:spPr>
          <a:xfrm>
            <a:off x="9760039" y="1516491"/>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49" name="Text Placeholder 7"/>
          <p:cNvSpPr>
            <a:spLocks noGrp="1"/>
          </p:cNvSpPr>
          <p:nvPr>
            <p:ph type="body" sz="quarter" idx="27" hasCustomPrompt="1"/>
          </p:nvPr>
        </p:nvSpPr>
        <p:spPr>
          <a:xfrm>
            <a:off x="9760039" y="2533920"/>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54" name="Text Placeholder 7"/>
          <p:cNvSpPr>
            <a:spLocks noGrp="1"/>
          </p:cNvSpPr>
          <p:nvPr>
            <p:ph type="body" sz="quarter" idx="32" hasCustomPrompt="1"/>
          </p:nvPr>
        </p:nvSpPr>
        <p:spPr>
          <a:xfrm>
            <a:off x="9760039" y="3551349"/>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59" name="Text Placeholder 7"/>
          <p:cNvSpPr>
            <a:spLocks noGrp="1"/>
          </p:cNvSpPr>
          <p:nvPr>
            <p:ph type="body" sz="quarter" idx="37" hasCustomPrompt="1"/>
          </p:nvPr>
        </p:nvSpPr>
        <p:spPr>
          <a:xfrm>
            <a:off x="9760039" y="4568778"/>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64" name="Text Placeholder 7"/>
          <p:cNvSpPr>
            <a:spLocks noGrp="1"/>
          </p:cNvSpPr>
          <p:nvPr>
            <p:ph type="body" sz="quarter" idx="42" hasCustomPrompt="1"/>
          </p:nvPr>
        </p:nvSpPr>
        <p:spPr>
          <a:xfrm>
            <a:off x="9760039" y="5586207"/>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Tree>
    <p:extLst>
      <p:ext uri="{BB962C8B-B14F-4D97-AF65-F5344CB8AC3E}">
        <p14:creationId xmlns:p14="http://schemas.microsoft.com/office/powerpoint/2010/main" val="3830760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tegory 3 Answers">
    <p:bg>
      <p:bgPr>
        <a:solidFill>
          <a:schemeClr val="bg2"/>
        </a:solidFill>
        <a:effectLst/>
      </p:bgPr>
    </p:bg>
    <p:spTree>
      <p:nvGrpSpPr>
        <p:cNvPr id="1" name=""/>
        <p:cNvGrpSpPr/>
        <p:nvPr/>
      </p:nvGrpSpPr>
      <p:grpSpPr>
        <a:xfrm>
          <a:off x="0" y="0"/>
          <a:ext cx="0" cy="0"/>
          <a:chOff x="0" y="0"/>
          <a:chExt cx="0" cy="0"/>
        </a:xfrm>
      </p:grpSpPr>
      <p:sp>
        <p:nvSpPr>
          <p:cNvPr id="9" name="Q"/>
          <p:cNvSpPr txBox="1"/>
          <p:nvPr userDrawn="1"/>
        </p:nvSpPr>
        <p:spPr>
          <a:xfrm rot="16200000">
            <a:off x="-2011120" y="1813076"/>
            <a:ext cx="5749803" cy="2123658"/>
          </a:xfrm>
          <a:prstGeom prst="rect">
            <a:avLst/>
          </a:prstGeom>
          <a:noFill/>
        </p:spPr>
        <p:txBody>
          <a:bodyPr wrap="square" lIns="0" tIns="0" rIns="0" bIns="0" rtlCol="0" anchor="ctr">
            <a:spAutoFit/>
          </a:bodyPr>
          <a:lstStyle/>
          <a:p>
            <a:pPr algn="just"/>
            <a:r>
              <a:rPr lang="en-US" sz="13800" dirty="0">
                <a:solidFill>
                  <a:schemeClr val="bg1">
                    <a:lumMod val="85000"/>
                    <a:lumOff val="15000"/>
                  </a:schemeClr>
                </a:solidFill>
                <a:latin typeface="Corbel" panose="020B0503020204020204" pitchFamily="34" charset="0"/>
                <a:cs typeface="Arial" panose="020B0604020202020204" pitchFamily="34" charset="0"/>
              </a:rPr>
              <a:t>Answer</a:t>
            </a:r>
          </a:p>
        </p:txBody>
      </p:sp>
      <p:sp>
        <p:nvSpPr>
          <p:cNvPr id="8" name="Question"/>
          <p:cNvSpPr>
            <a:spLocks noGrp="1"/>
          </p:cNvSpPr>
          <p:nvPr>
            <p:ph type="body" sz="quarter" idx="13" hasCustomPrompt="1"/>
          </p:nvPr>
        </p:nvSpPr>
        <p:spPr>
          <a:xfrm>
            <a:off x="1841679" y="1873957"/>
            <a:ext cx="8885530" cy="2001892"/>
          </a:xfrm>
        </p:spPr>
        <p:txBody>
          <a:bodyPr anchor="ctr">
            <a:noAutofit/>
          </a:bodyPr>
          <a:lstStyle>
            <a:lvl1pPr marL="0" indent="0">
              <a:spcBef>
                <a:spcPts val="0"/>
              </a:spcBef>
              <a:buNone/>
              <a:defRPr sz="3200" baseline="0"/>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Add answer here. </a:t>
            </a:r>
          </a:p>
        </p:txBody>
      </p:sp>
      <p:sp>
        <p:nvSpPr>
          <p:cNvPr id="2" name="Rectangle 1"/>
          <p:cNvSpPr/>
          <p:nvPr userDrawn="1"/>
        </p:nvSpPr>
        <p:spPr bwMode="invGray">
          <a:xfrm>
            <a:off x="0" y="5749805"/>
            <a:ext cx="12192000" cy="11081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oints"/>
          <p:cNvSpPr>
            <a:spLocks noGrp="1"/>
          </p:cNvSpPr>
          <p:nvPr>
            <p:ph type="body" sz="quarter" idx="16" hasCustomPrompt="1"/>
          </p:nvPr>
        </p:nvSpPr>
        <p:spPr bwMode="auto">
          <a:xfrm>
            <a:off x="9109424" y="5900385"/>
            <a:ext cx="2852388" cy="781394"/>
          </a:xfrm>
        </p:spPr>
        <p:txBody>
          <a:bodyPr anchor="ctr">
            <a:noAutofit/>
          </a:bodyPr>
          <a:lstStyle>
            <a:lvl1pPr marL="0" indent="0" algn="r">
              <a:spcBef>
                <a:spcPts val="0"/>
              </a:spcBef>
              <a:buNone/>
              <a:defRPr sz="4800" baseline="0">
                <a:solidFill>
                  <a:schemeClr val="tx1">
                    <a:alpha val="63000"/>
                  </a:schemeClr>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10" name="Back to game board">
            <a:hlinkClick r:id="rId2" action="ppaction://hlinksldjump"/>
          </p:cNvPr>
          <p:cNvSpPr/>
          <p:nvPr userDrawn="1"/>
        </p:nvSpPr>
        <p:spPr bwMode="invGray">
          <a:xfrm rot="16200000">
            <a:off x="169030"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5" name="Title 4"/>
          <p:cNvSpPr>
            <a:spLocks noGrp="1"/>
          </p:cNvSpPr>
          <p:nvPr>
            <p:ph type="title" hasCustomPrompt="1"/>
          </p:nvPr>
        </p:nvSpPr>
        <p:spPr/>
        <p:txBody>
          <a:bodyPr/>
          <a:lstStyle>
            <a:lvl1pPr>
              <a:defRPr>
                <a:solidFill>
                  <a:schemeClr val="tx1">
                    <a:alpha val="63000"/>
                  </a:schemeClr>
                </a:solidFill>
              </a:defRPr>
            </a:lvl1pPr>
          </a:lstStyle>
          <a:p>
            <a:r>
              <a:rPr lang="en-US" dirty="0"/>
              <a:t>Category 3</a:t>
            </a:r>
          </a:p>
        </p:txBody>
      </p:sp>
    </p:spTree>
    <p:extLst>
      <p:ext uri="{BB962C8B-B14F-4D97-AF65-F5344CB8AC3E}">
        <p14:creationId xmlns:p14="http://schemas.microsoft.com/office/powerpoint/2010/main" val="37216608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tegory 4 Divider">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bwMode="invGray">
          <a:xfrm>
            <a:off x="0" y="3372365"/>
            <a:ext cx="12192000" cy="18748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hasCustomPrompt="1"/>
          </p:nvPr>
        </p:nvSpPr>
        <p:spPr>
          <a:xfrm>
            <a:off x="1133588" y="3522944"/>
            <a:ext cx="10828224" cy="1583628"/>
          </a:xfrm>
        </p:spPr>
        <p:txBody>
          <a:bodyPr>
            <a:normAutofit/>
          </a:bodyPr>
          <a:lstStyle>
            <a:lvl1pPr>
              <a:defRPr sz="5400" baseline="0">
                <a:solidFill>
                  <a:schemeClr val="tx1"/>
                </a:solidFill>
              </a:defRPr>
            </a:lvl1pPr>
          </a:lstStyle>
          <a:p>
            <a:r>
              <a:rPr lang="en-US" dirty="0"/>
              <a:t>Category 4 divider slide</a:t>
            </a:r>
          </a:p>
        </p:txBody>
      </p:sp>
    </p:spTree>
    <p:extLst>
      <p:ext uri="{BB962C8B-B14F-4D97-AF65-F5344CB8AC3E}">
        <p14:creationId xmlns:p14="http://schemas.microsoft.com/office/powerpoint/2010/main" val="730655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tegory 4 Questions">
    <p:bg>
      <p:bgPr>
        <a:solidFill>
          <a:schemeClr val="bg2"/>
        </a:solidFill>
        <a:effectLst/>
      </p:bgPr>
    </p:bg>
    <p:spTree>
      <p:nvGrpSpPr>
        <p:cNvPr id="1" name=""/>
        <p:cNvGrpSpPr/>
        <p:nvPr/>
      </p:nvGrpSpPr>
      <p:grpSpPr>
        <a:xfrm>
          <a:off x="0" y="0"/>
          <a:ext cx="0" cy="0"/>
          <a:chOff x="0" y="0"/>
          <a:chExt cx="0" cy="0"/>
        </a:xfrm>
      </p:grpSpPr>
      <p:sp>
        <p:nvSpPr>
          <p:cNvPr id="11" name="Q"/>
          <p:cNvSpPr txBox="1"/>
          <p:nvPr userDrawn="1"/>
        </p:nvSpPr>
        <p:spPr>
          <a:xfrm rot="16200000">
            <a:off x="-2011120" y="1990047"/>
            <a:ext cx="5749803" cy="1769715"/>
          </a:xfrm>
          <a:prstGeom prst="rect">
            <a:avLst/>
          </a:prstGeom>
          <a:noFill/>
        </p:spPr>
        <p:txBody>
          <a:bodyPr wrap="square" lIns="0" tIns="0" rIns="0" bIns="0" rtlCol="0" anchor="ctr">
            <a:spAutoFit/>
          </a:bodyPr>
          <a:lstStyle/>
          <a:p>
            <a:pPr algn="just"/>
            <a:r>
              <a:rPr lang="en-US" sz="11500" dirty="0">
                <a:solidFill>
                  <a:schemeClr val="bg1">
                    <a:lumMod val="85000"/>
                    <a:lumOff val="15000"/>
                  </a:schemeClr>
                </a:solidFill>
                <a:latin typeface="Corbel" panose="020B0503020204020204" pitchFamily="34" charset="0"/>
                <a:cs typeface="Arial" panose="020B0604020202020204" pitchFamily="34" charset="0"/>
              </a:rPr>
              <a:t>Question</a:t>
            </a:r>
          </a:p>
        </p:txBody>
      </p:sp>
      <p:sp>
        <p:nvSpPr>
          <p:cNvPr id="8" name="Question"/>
          <p:cNvSpPr>
            <a:spLocks noGrp="1"/>
          </p:cNvSpPr>
          <p:nvPr>
            <p:ph type="body" sz="quarter" idx="13" hasCustomPrompt="1"/>
          </p:nvPr>
        </p:nvSpPr>
        <p:spPr>
          <a:xfrm>
            <a:off x="1841679" y="1873957"/>
            <a:ext cx="8885530" cy="2001892"/>
          </a:xfrm>
        </p:spPr>
        <p:txBody>
          <a:bodyPr anchor="ctr">
            <a:noAutofit/>
          </a:bodyPr>
          <a:lstStyle>
            <a:lvl1pPr marL="0" indent="0">
              <a:spcBef>
                <a:spcPts val="0"/>
              </a:spcBef>
              <a:buNone/>
              <a:defRPr sz="3200" baseline="0"/>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Add question here. </a:t>
            </a:r>
          </a:p>
        </p:txBody>
      </p:sp>
      <p:sp>
        <p:nvSpPr>
          <p:cNvPr id="2" name="Rectangle 1"/>
          <p:cNvSpPr/>
          <p:nvPr userDrawn="1"/>
        </p:nvSpPr>
        <p:spPr bwMode="invGray">
          <a:xfrm>
            <a:off x="0" y="5749805"/>
            <a:ext cx="12192000" cy="11081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oints"/>
          <p:cNvSpPr>
            <a:spLocks noGrp="1"/>
          </p:cNvSpPr>
          <p:nvPr>
            <p:ph type="body" sz="quarter" idx="16" hasCustomPrompt="1"/>
          </p:nvPr>
        </p:nvSpPr>
        <p:spPr bwMode="auto">
          <a:xfrm>
            <a:off x="9109425" y="5900384"/>
            <a:ext cx="1897666" cy="781394"/>
          </a:xfrm>
        </p:spPr>
        <p:txBody>
          <a:bodyPr anchor="ctr">
            <a:noAutofit/>
          </a:bodyPr>
          <a:lstStyle>
            <a:lvl1pPr marL="0" indent="0" algn="r">
              <a:spcBef>
                <a:spcPts val="0"/>
              </a:spcBef>
              <a:buNone/>
              <a:defRPr sz="4800" baseline="0">
                <a:solidFill>
                  <a:schemeClr val="tx1">
                    <a:alpha val="63000"/>
                  </a:schemeClr>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10" name="Back to game board">
            <a:hlinkClick r:id="rId2" action="ppaction://hlinksldjump"/>
          </p:cNvPr>
          <p:cNvSpPr/>
          <p:nvPr userDrawn="1"/>
        </p:nvSpPr>
        <p:spPr bwMode="invGray">
          <a:xfrm rot="16200000">
            <a:off x="169030"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5" name="Title 4"/>
          <p:cNvSpPr>
            <a:spLocks noGrp="1"/>
          </p:cNvSpPr>
          <p:nvPr>
            <p:ph type="title" hasCustomPrompt="1"/>
          </p:nvPr>
        </p:nvSpPr>
        <p:spPr/>
        <p:txBody>
          <a:bodyPr/>
          <a:lstStyle>
            <a:lvl1pPr>
              <a:defRPr>
                <a:solidFill>
                  <a:schemeClr val="tx1">
                    <a:alpha val="63000"/>
                  </a:schemeClr>
                </a:solidFill>
              </a:defRPr>
            </a:lvl1pPr>
          </a:lstStyle>
          <a:p>
            <a:r>
              <a:rPr lang="en-US" dirty="0"/>
              <a:t>Category 4</a:t>
            </a:r>
          </a:p>
        </p:txBody>
      </p:sp>
      <p:sp>
        <p:nvSpPr>
          <p:cNvPr id="12" name="Back to game board">
            <a:hlinkClick r:id="" action="ppaction://hlinkshowjump?jump=nextslide"/>
          </p:cNvPr>
          <p:cNvSpPr/>
          <p:nvPr userDrawn="1"/>
        </p:nvSpPr>
        <p:spPr bwMode="invGray">
          <a:xfrm rot="5400000" flipH="1">
            <a:off x="11220383"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Tree>
    <p:extLst>
      <p:ext uri="{BB962C8B-B14F-4D97-AF65-F5344CB8AC3E}">
        <p14:creationId xmlns:p14="http://schemas.microsoft.com/office/powerpoint/2010/main" val="355961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tegory 4 Answers">
    <p:bg>
      <p:bgPr>
        <a:solidFill>
          <a:schemeClr val="bg2"/>
        </a:solidFill>
        <a:effectLst/>
      </p:bgPr>
    </p:bg>
    <p:spTree>
      <p:nvGrpSpPr>
        <p:cNvPr id="1" name=""/>
        <p:cNvGrpSpPr/>
        <p:nvPr/>
      </p:nvGrpSpPr>
      <p:grpSpPr>
        <a:xfrm>
          <a:off x="0" y="0"/>
          <a:ext cx="0" cy="0"/>
          <a:chOff x="0" y="0"/>
          <a:chExt cx="0" cy="0"/>
        </a:xfrm>
      </p:grpSpPr>
      <p:sp>
        <p:nvSpPr>
          <p:cNvPr id="9" name="Q"/>
          <p:cNvSpPr txBox="1"/>
          <p:nvPr userDrawn="1"/>
        </p:nvSpPr>
        <p:spPr>
          <a:xfrm rot="16200000">
            <a:off x="-2011120" y="1813076"/>
            <a:ext cx="5749803" cy="2123658"/>
          </a:xfrm>
          <a:prstGeom prst="rect">
            <a:avLst/>
          </a:prstGeom>
          <a:noFill/>
        </p:spPr>
        <p:txBody>
          <a:bodyPr wrap="square" lIns="0" tIns="0" rIns="0" bIns="0" rtlCol="0" anchor="ctr">
            <a:spAutoFit/>
          </a:bodyPr>
          <a:lstStyle/>
          <a:p>
            <a:pPr algn="just"/>
            <a:r>
              <a:rPr lang="en-US" sz="13800" dirty="0">
                <a:solidFill>
                  <a:schemeClr val="bg1">
                    <a:lumMod val="85000"/>
                    <a:lumOff val="15000"/>
                  </a:schemeClr>
                </a:solidFill>
                <a:latin typeface="Corbel" panose="020B0503020204020204" pitchFamily="34" charset="0"/>
                <a:cs typeface="Arial" panose="020B0604020202020204" pitchFamily="34" charset="0"/>
              </a:rPr>
              <a:t>Answer</a:t>
            </a:r>
          </a:p>
        </p:txBody>
      </p:sp>
      <p:sp>
        <p:nvSpPr>
          <p:cNvPr id="8" name="Question"/>
          <p:cNvSpPr>
            <a:spLocks noGrp="1"/>
          </p:cNvSpPr>
          <p:nvPr>
            <p:ph type="body" sz="quarter" idx="13" hasCustomPrompt="1"/>
          </p:nvPr>
        </p:nvSpPr>
        <p:spPr>
          <a:xfrm>
            <a:off x="1841679" y="1873957"/>
            <a:ext cx="8885530" cy="2001892"/>
          </a:xfrm>
        </p:spPr>
        <p:txBody>
          <a:bodyPr anchor="ctr">
            <a:noAutofit/>
          </a:bodyPr>
          <a:lstStyle>
            <a:lvl1pPr marL="0" indent="0">
              <a:spcBef>
                <a:spcPts val="0"/>
              </a:spcBef>
              <a:buNone/>
              <a:defRPr sz="3200" baseline="0"/>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Add answer here. </a:t>
            </a:r>
          </a:p>
        </p:txBody>
      </p:sp>
      <p:sp>
        <p:nvSpPr>
          <p:cNvPr id="2" name="Rectangle 1"/>
          <p:cNvSpPr/>
          <p:nvPr userDrawn="1"/>
        </p:nvSpPr>
        <p:spPr bwMode="invGray">
          <a:xfrm>
            <a:off x="0" y="5749805"/>
            <a:ext cx="12192000" cy="11081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oints"/>
          <p:cNvSpPr>
            <a:spLocks noGrp="1"/>
          </p:cNvSpPr>
          <p:nvPr>
            <p:ph type="body" sz="quarter" idx="16" hasCustomPrompt="1"/>
          </p:nvPr>
        </p:nvSpPr>
        <p:spPr bwMode="auto">
          <a:xfrm>
            <a:off x="9109424" y="5900385"/>
            <a:ext cx="2852388" cy="781394"/>
          </a:xfrm>
        </p:spPr>
        <p:txBody>
          <a:bodyPr anchor="ctr">
            <a:noAutofit/>
          </a:bodyPr>
          <a:lstStyle>
            <a:lvl1pPr marL="0" indent="0" algn="r">
              <a:spcBef>
                <a:spcPts val="0"/>
              </a:spcBef>
              <a:buNone/>
              <a:defRPr sz="4800" baseline="0">
                <a:solidFill>
                  <a:schemeClr val="tx1">
                    <a:alpha val="63000"/>
                  </a:schemeClr>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10" name="Back to game board">
            <a:hlinkClick r:id="rId2" action="ppaction://hlinksldjump"/>
          </p:cNvPr>
          <p:cNvSpPr/>
          <p:nvPr userDrawn="1"/>
        </p:nvSpPr>
        <p:spPr bwMode="invGray">
          <a:xfrm rot="16200000">
            <a:off x="169030"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4" name="Title 3"/>
          <p:cNvSpPr>
            <a:spLocks noGrp="1"/>
          </p:cNvSpPr>
          <p:nvPr>
            <p:ph type="title" hasCustomPrompt="1"/>
          </p:nvPr>
        </p:nvSpPr>
        <p:spPr/>
        <p:txBody>
          <a:bodyPr/>
          <a:lstStyle>
            <a:lvl1pPr>
              <a:defRPr>
                <a:solidFill>
                  <a:schemeClr val="tx1">
                    <a:alpha val="63000"/>
                  </a:schemeClr>
                </a:solidFill>
              </a:defRPr>
            </a:lvl1pPr>
          </a:lstStyle>
          <a:p>
            <a:r>
              <a:rPr lang="en-US" dirty="0"/>
              <a:t>Category 4</a:t>
            </a:r>
          </a:p>
        </p:txBody>
      </p:sp>
    </p:spTree>
    <p:extLst>
      <p:ext uri="{BB962C8B-B14F-4D97-AF65-F5344CB8AC3E}">
        <p14:creationId xmlns:p14="http://schemas.microsoft.com/office/powerpoint/2010/main" val="396086979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tegory 5 Divider">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bwMode="invGray">
          <a:xfrm>
            <a:off x="0" y="3372365"/>
            <a:ext cx="12192000" cy="18748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hasCustomPrompt="1"/>
          </p:nvPr>
        </p:nvSpPr>
        <p:spPr>
          <a:xfrm>
            <a:off x="1133588" y="3522944"/>
            <a:ext cx="10828224" cy="1583628"/>
          </a:xfrm>
        </p:spPr>
        <p:txBody>
          <a:bodyPr>
            <a:normAutofit/>
          </a:bodyPr>
          <a:lstStyle>
            <a:lvl1pPr>
              <a:defRPr sz="5400" baseline="0">
                <a:solidFill>
                  <a:schemeClr val="tx1"/>
                </a:solidFill>
              </a:defRPr>
            </a:lvl1pPr>
          </a:lstStyle>
          <a:p>
            <a:r>
              <a:rPr lang="en-US" dirty="0"/>
              <a:t>Category 5 divider slide</a:t>
            </a:r>
          </a:p>
        </p:txBody>
      </p:sp>
    </p:spTree>
    <p:extLst>
      <p:ext uri="{BB962C8B-B14F-4D97-AF65-F5344CB8AC3E}">
        <p14:creationId xmlns:p14="http://schemas.microsoft.com/office/powerpoint/2010/main" val="971966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tegory 5 Questions">
    <p:bg>
      <p:bgPr>
        <a:solidFill>
          <a:schemeClr val="bg2">
            <a:alpha val="97000"/>
          </a:schemeClr>
        </a:solidFill>
        <a:effectLst/>
      </p:bgPr>
    </p:bg>
    <p:spTree>
      <p:nvGrpSpPr>
        <p:cNvPr id="1" name=""/>
        <p:cNvGrpSpPr/>
        <p:nvPr/>
      </p:nvGrpSpPr>
      <p:grpSpPr>
        <a:xfrm>
          <a:off x="0" y="0"/>
          <a:ext cx="0" cy="0"/>
          <a:chOff x="0" y="0"/>
          <a:chExt cx="0" cy="0"/>
        </a:xfrm>
      </p:grpSpPr>
      <p:sp>
        <p:nvSpPr>
          <p:cNvPr id="11" name="Q"/>
          <p:cNvSpPr txBox="1"/>
          <p:nvPr userDrawn="1"/>
        </p:nvSpPr>
        <p:spPr>
          <a:xfrm rot="16200000">
            <a:off x="-2011120" y="1990047"/>
            <a:ext cx="5749803" cy="1769715"/>
          </a:xfrm>
          <a:prstGeom prst="rect">
            <a:avLst/>
          </a:prstGeom>
          <a:noFill/>
        </p:spPr>
        <p:txBody>
          <a:bodyPr wrap="square" lIns="0" tIns="0" rIns="0" bIns="0" rtlCol="0" anchor="ctr">
            <a:spAutoFit/>
          </a:bodyPr>
          <a:lstStyle/>
          <a:p>
            <a:pPr algn="just"/>
            <a:r>
              <a:rPr lang="en-US" sz="11500" dirty="0">
                <a:solidFill>
                  <a:schemeClr val="bg1">
                    <a:lumMod val="85000"/>
                    <a:lumOff val="15000"/>
                  </a:schemeClr>
                </a:solidFill>
                <a:latin typeface="Corbel" panose="020B0503020204020204" pitchFamily="34" charset="0"/>
                <a:cs typeface="Arial" panose="020B0604020202020204" pitchFamily="34" charset="0"/>
              </a:rPr>
              <a:t>Question</a:t>
            </a:r>
          </a:p>
        </p:txBody>
      </p:sp>
      <p:sp>
        <p:nvSpPr>
          <p:cNvPr id="8" name="Question"/>
          <p:cNvSpPr>
            <a:spLocks noGrp="1"/>
          </p:cNvSpPr>
          <p:nvPr>
            <p:ph type="body" sz="quarter" idx="13" hasCustomPrompt="1"/>
          </p:nvPr>
        </p:nvSpPr>
        <p:spPr>
          <a:xfrm>
            <a:off x="1841679" y="1873957"/>
            <a:ext cx="8885530" cy="2001892"/>
          </a:xfrm>
        </p:spPr>
        <p:txBody>
          <a:bodyPr anchor="ctr">
            <a:noAutofit/>
          </a:bodyPr>
          <a:lstStyle>
            <a:lvl1pPr marL="0" indent="0">
              <a:spcBef>
                <a:spcPts val="0"/>
              </a:spcBef>
              <a:buNone/>
              <a:defRPr sz="3200" baseline="0"/>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Add question here. </a:t>
            </a:r>
          </a:p>
        </p:txBody>
      </p:sp>
      <p:sp>
        <p:nvSpPr>
          <p:cNvPr id="2" name="Rectangle 1"/>
          <p:cNvSpPr/>
          <p:nvPr userDrawn="1"/>
        </p:nvSpPr>
        <p:spPr bwMode="invGray">
          <a:xfrm>
            <a:off x="0" y="5749805"/>
            <a:ext cx="12192000" cy="1108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oints"/>
          <p:cNvSpPr>
            <a:spLocks noGrp="1"/>
          </p:cNvSpPr>
          <p:nvPr>
            <p:ph type="body" sz="quarter" idx="16" hasCustomPrompt="1"/>
          </p:nvPr>
        </p:nvSpPr>
        <p:spPr bwMode="auto">
          <a:xfrm>
            <a:off x="9109425" y="5900384"/>
            <a:ext cx="1897666" cy="781394"/>
          </a:xfrm>
        </p:spPr>
        <p:txBody>
          <a:bodyPr anchor="ctr">
            <a:noAutofit/>
          </a:bodyPr>
          <a:lstStyle>
            <a:lvl1pPr marL="0" indent="0" algn="r">
              <a:spcBef>
                <a:spcPts val="0"/>
              </a:spcBef>
              <a:buNone/>
              <a:defRPr sz="4800" baseline="0">
                <a:solidFill>
                  <a:schemeClr val="tx1">
                    <a:alpha val="63000"/>
                  </a:schemeClr>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10" name="Back to game board">
            <a:hlinkClick r:id="rId2" action="ppaction://hlinksldjump"/>
          </p:cNvPr>
          <p:cNvSpPr/>
          <p:nvPr userDrawn="1"/>
        </p:nvSpPr>
        <p:spPr bwMode="invGray">
          <a:xfrm rot="16200000">
            <a:off x="169030"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5" name="Title 4"/>
          <p:cNvSpPr>
            <a:spLocks noGrp="1"/>
          </p:cNvSpPr>
          <p:nvPr>
            <p:ph type="title" hasCustomPrompt="1"/>
          </p:nvPr>
        </p:nvSpPr>
        <p:spPr/>
        <p:txBody>
          <a:bodyPr/>
          <a:lstStyle>
            <a:lvl1pPr>
              <a:defRPr>
                <a:solidFill>
                  <a:schemeClr val="tx1">
                    <a:alpha val="63000"/>
                  </a:schemeClr>
                </a:solidFill>
              </a:defRPr>
            </a:lvl1pPr>
          </a:lstStyle>
          <a:p>
            <a:r>
              <a:rPr lang="en-US" dirty="0"/>
              <a:t>Category 5</a:t>
            </a:r>
          </a:p>
        </p:txBody>
      </p:sp>
      <p:sp>
        <p:nvSpPr>
          <p:cNvPr id="12" name="Back to game board">
            <a:hlinkClick r:id="" action="ppaction://hlinkshowjump?jump=nextslide"/>
          </p:cNvPr>
          <p:cNvSpPr/>
          <p:nvPr userDrawn="1"/>
        </p:nvSpPr>
        <p:spPr bwMode="invGray">
          <a:xfrm rot="5400000" flipH="1">
            <a:off x="11220383"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Tree>
    <p:extLst>
      <p:ext uri="{BB962C8B-B14F-4D97-AF65-F5344CB8AC3E}">
        <p14:creationId xmlns:p14="http://schemas.microsoft.com/office/powerpoint/2010/main" val="3925406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tegory 5 Answers">
    <p:bg>
      <p:bgPr>
        <a:solidFill>
          <a:schemeClr val="bg2"/>
        </a:solidFill>
        <a:effectLst/>
      </p:bgPr>
    </p:bg>
    <p:spTree>
      <p:nvGrpSpPr>
        <p:cNvPr id="1" name=""/>
        <p:cNvGrpSpPr/>
        <p:nvPr/>
      </p:nvGrpSpPr>
      <p:grpSpPr>
        <a:xfrm>
          <a:off x="0" y="0"/>
          <a:ext cx="0" cy="0"/>
          <a:chOff x="0" y="0"/>
          <a:chExt cx="0" cy="0"/>
        </a:xfrm>
      </p:grpSpPr>
      <p:sp>
        <p:nvSpPr>
          <p:cNvPr id="9" name="Q"/>
          <p:cNvSpPr txBox="1"/>
          <p:nvPr userDrawn="1"/>
        </p:nvSpPr>
        <p:spPr>
          <a:xfrm rot="16200000">
            <a:off x="-2011120" y="1813076"/>
            <a:ext cx="5749803" cy="2123658"/>
          </a:xfrm>
          <a:prstGeom prst="rect">
            <a:avLst/>
          </a:prstGeom>
          <a:noFill/>
        </p:spPr>
        <p:txBody>
          <a:bodyPr wrap="square" lIns="0" tIns="0" rIns="0" bIns="0" rtlCol="0" anchor="ctr">
            <a:spAutoFit/>
          </a:bodyPr>
          <a:lstStyle/>
          <a:p>
            <a:pPr algn="just"/>
            <a:r>
              <a:rPr lang="en-US" sz="13800" dirty="0">
                <a:solidFill>
                  <a:schemeClr val="bg1">
                    <a:lumMod val="85000"/>
                    <a:lumOff val="15000"/>
                  </a:schemeClr>
                </a:solidFill>
                <a:latin typeface="Corbel" panose="020B0503020204020204" pitchFamily="34" charset="0"/>
                <a:cs typeface="Arial" panose="020B0604020202020204" pitchFamily="34" charset="0"/>
              </a:rPr>
              <a:t>Answer</a:t>
            </a:r>
          </a:p>
        </p:txBody>
      </p:sp>
      <p:sp>
        <p:nvSpPr>
          <p:cNvPr id="8" name="Question"/>
          <p:cNvSpPr>
            <a:spLocks noGrp="1"/>
          </p:cNvSpPr>
          <p:nvPr>
            <p:ph type="body" sz="quarter" idx="13" hasCustomPrompt="1"/>
          </p:nvPr>
        </p:nvSpPr>
        <p:spPr>
          <a:xfrm>
            <a:off x="1841679" y="1873957"/>
            <a:ext cx="8885530" cy="2001892"/>
          </a:xfrm>
        </p:spPr>
        <p:txBody>
          <a:bodyPr anchor="ctr">
            <a:noAutofit/>
          </a:bodyPr>
          <a:lstStyle>
            <a:lvl1pPr marL="0" indent="0">
              <a:spcBef>
                <a:spcPts val="0"/>
              </a:spcBef>
              <a:buNone/>
              <a:defRPr sz="3200" baseline="0"/>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Add answer here. </a:t>
            </a:r>
          </a:p>
        </p:txBody>
      </p:sp>
      <p:sp>
        <p:nvSpPr>
          <p:cNvPr id="2" name="Rectangle 1"/>
          <p:cNvSpPr/>
          <p:nvPr userDrawn="1"/>
        </p:nvSpPr>
        <p:spPr bwMode="invGray">
          <a:xfrm>
            <a:off x="0" y="5749805"/>
            <a:ext cx="12192000" cy="1108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oints"/>
          <p:cNvSpPr>
            <a:spLocks noGrp="1"/>
          </p:cNvSpPr>
          <p:nvPr>
            <p:ph type="body" sz="quarter" idx="16" hasCustomPrompt="1"/>
          </p:nvPr>
        </p:nvSpPr>
        <p:spPr bwMode="auto">
          <a:xfrm>
            <a:off x="9109424" y="5900385"/>
            <a:ext cx="2852388" cy="781394"/>
          </a:xfrm>
        </p:spPr>
        <p:txBody>
          <a:bodyPr anchor="ctr">
            <a:noAutofit/>
          </a:bodyPr>
          <a:lstStyle>
            <a:lvl1pPr marL="0" indent="0" algn="r">
              <a:spcBef>
                <a:spcPts val="0"/>
              </a:spcBef>
              <a:buNone/>
              <a:defRPr sz="4800" baseline="0">
                <a:solidFill>
                  <a:schemeClr val="tx1">
                    <a:alpha val="63000"/>
                  </a:schemeClr>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10" name="Back to game board">
            <a:hlinkClick r:id="rId2" action="ppaction://hlinksldjump"/>
          </p:cNvPr>
          <p:cNvSpPr/>
          <p:nvPr userDrawn="1"/>
        </p:nvSpPr>
        <p:spPr bwMode="invGray">
          <a:xfrm rot="16200000">
            <a:off x="169030"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5" name="Title 4"/>
          <p:cNvSpPr>
            <a:spLocks noGrp="1"/>
          </p:cNvSpPr>
          <p:nvPr>
            <p:ph type="title" hasCustomPrompt="1"/>
          </p:nvPr>
        </p:nvSpPr>
        <p:spPr/>
        <p:txBody>
          <a:bodyPr/>
          <a:lstStyle>
            <a:lvl1pPr>
              <a:defRPr>
                <a:solidFill>
                  <a:schemeClr val="tx1">
                    <a:alpha val="63000"/>
                  </a:schemeClr>
                </a:solidFill>
              </a:defRPr>
            </a:lvl1pPr>
          </a:lstStyle>
          <a:p>
            <a:r>
              <a:rPr lang="en-US" dirty="0"/>
              <a:t>Category 5</a:t>
            </a:r>
          </a:p>
        </p:txBody>
      </p:sp>
    </p:spTree>
    <p:extLst>
      <p:ext uri="{BB962C8B-B14F-4D97-AF65-F5344CB8AC3E}">
        <p14:creationId xmlns:p14="http://schemas.microsoft.com/office/powerpoint/2010/main" val="39335210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tegory 1 Divider">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bwMode="invGray">
          <a:xfrm>
            <a:off x="0" y="3372365"/>
            <a:ext cx="12192000" cy="18748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hasCustomPrompt="1"/>
          </p:nvPr>
        </p:nvSpPr>
        <p:spPr>
          <a:xfrm>
            <a:off x="1133588" y="3522944"/>
            <a:ext cx="10828224" cy="1583628"/>
          </a:xfrm>
        </p:spPr>
        <p:txBody>
          <a:bodyPr>
            <a:normAutofit/>
          </a:bodyPr>
          <a:lstStyle>
            <a:lvl1pPr>
              <a:defRPr sz="5400" baseline="0">
                <a:solidFill>
                  <a:schemeClr val="tx1"/>
                </a:solidFill>
              </a:defRPr>
            </a:lvl1pPr>
          </a:lstStyle>
          <a:p>
            <a:r>
              <a:rPr lang="en-US" dirty="0"/>
              <a:t>Category 1 divider slide</a:t>
            </a:r>
          </a:p>
        </p:txBody>
      </p:sp>
    </p:spTree>
    <p:extLst>
      <p:ext uri="{BB962C8B-B14F-4D97-AF65-F5344CB8AC3E}">
        <p14:creationId xmlns:p14="http://schemas.microsoft.com/office/powerpoint/2010/main" val="115712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tegory 1 Questions">
    <p:bg>
      <p:bgPr>
        <a:solidFill>
          <a:schemeClr val="bg2"/>
        </a:solidFill>
        <a:effectLst/>
      </p:bgPr>
    </p:bg>
    <p:spTree>
      <p:nvGrpSpPr>
        <p:cNvPr id="1" name=""/>
        <p:cNvGrpSpPr/>
        <p:nvPr/>
      </p:nvGrpSpPr>
      <p:grpSpPr>
        <a:xfrm>
          <a:off x="0" y="0"/>
          <a:ext cx="0" cy="0"/>
          <a:chOff x="0" y="0"/>
          <a:chExt cx="0" cy="0"/>
        </a:xfrm>
      </p:grpSpPr>
      <p:sp>
        <p:nvSpPr>
          <p:cNvPr id="11" name="Q"/>
          <p:cNvSpPr txBox="1"/>
          <p:nvPr userDrawn="1"/>
        </p:nvSpPr>
        <p:spPr>
          <a:xfrm rot="16200000">
            <a:off x="-2011120" y="1990047"/>
            <a:ext cx="5749803" cy="1769715"/>
          </a:xfrm>
          <a:prstGeom prst="rect">
            <a:avLst/>
          </a:prstGeom>
          <a:noFill/>
        </p:spPr>
        <p:txBody>
          <a:bodyPr wrap="square" lIns="0" tIns="0" rIns="0" bIns="0" rtlCol="0" anchor="ctr">
            <a:spAutoFit/>
          </a:bodyPr>
          <a:lstStyle/>
          <a:p>
            <a:pPr algn="just"/>
            <a:r>
              <a:rPr lang="en-US" sz="11500" dirty="0">
                <a:solidFill>
                  <a:schemeClr val="bg1">
                    <a:lumMod val="85000"/>
                    <a:lumOff val="15000"/>
                  </a:schemeClr>
                </a:solidFill>
                <a:latin typeface="Corbel" panose="020B0503020204020204" pitchFamily="34" charset="0"/>
                <a:cs typeface="Arial" panose="020B0604020202020204" pitchFamily="34" charset="0"/>
              </a:rPr>
              <a:t>Question</a:t>
            </a:r>
          </a:p>
        </p:txBody>
      </p:sp>
      <p:sp>
        <p:nvSpPr>
          <p:cNvPr id="8" name="Question"/>
          <p:cNvSpPr>
            <a:spLocks noGrp="1"/>
          </p:cNvSpPr>
          <p:nvPr>
            <p:ph type="body" sz="quarter" idx="13" hasCustomPrompt="1"/>
          </p:nvPr>
        </p:nvSpPr>
        <p:spPr>
          <a:xfrm>
            <a:off x="1841679" y="1873957"/>
            <a:ext cx="8885530" cy="2001892"/>
          </a:xfrm>
        </p:spPr>
        <p:txBody>
          <a:bodyPr anchor="ctr">
            <a:noAutofit/>
          </a:bodyPr>
          <a:lstStyle>
            <a:lvl1pPr marL="0" indent="0">
              <a:spcBef>
                <a:spcPts val="0"/>
              </a:spcBef>
              <a:buNone/>
              <a:defRPr sz="3200" baseline="0"/>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Add question here. </a:t>
            </a:r>
          </a:p>
        </p:txBody>
      </p:sp>
      <p:sp>
        <p:nvSpPr>
          <p:cNvPr id="2" name="Rectangle 1"/>
          <p:cNvSpPr/>
          <p:nvPr userDrawn="1"/>
        </p:nvSpPr>
        <p:spPr bwMode="invGray">
          <a:xfrm>
            <a:off x="0" y="5749805"/>
            <a:ext cx="12192000" cy="11081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oints"/>
          <p:cNvSpPr>
            <a:spLocks noGrp="1"/>
          </p:cNvSpPr>
          <p:nvPr>
            <p:ph type="body" sz="quarter" idx="16" hasCustomPrompt="1"/>
          </p:nvPr>
        </p:nvSpPr>
        <p:spPr bwMode="auto">
          <a:xfrm>
            <a:off x="9109425" y="5900384"/>
            <a:ext cx="1897666" cy="781394"/>
          </a:xfrm>
        </p:spPr>
        <p:txBody>
          <a:bodyPr anchor="ctr">
            <a:noAutofit/>
          </a:bodyPr>
          <a:lstStyle>
            <a:lvl1pPr marL="0" indent="0" algn="r">
              <a:spcBef>
                <a:spcPts val="0"/>
              </a:spcBef>
              <a:buNone/>
              <a:defRPr sz="4800" baseline="0">
                <a:solidFill>
                  <a:schemeClr val="tx1">
                    <a:alpha val="63000"/>
                  </a:schemeClr>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10" name="Back to game board">
            <a:hlinkClick r:id="rId2" action="ppaction://hlinksldjump"/>
          </p:cNvPr>
          <p:cNvSpPr/>
          <p:nvPr userDrawn="1"/>
        </p:nvSpPr>
        <p:spPr bwMode="invGray">
          <a:xfrm rot="16200000">
            <a:off x="169030"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6" name="Title 5"/>
          <p:cNvSpPr>
            <a:spLocks noGrp="1"/>
          </p:cNvSpPr>
          <p:nvPr>
            <p:ph type="title" hasCustomPrompt="1"/>
          </p:nvPr>
        </p:nvSpPr>
        <p:spPr/>
        <p:txBody>
          <a:bodyPr/>
          <a:lstStyle>
            <a:lvl1pPr>
              <a:defRPr>
                <a:solidFill>
                  <a:schemeClr val="tx1">
                    <a:alpha val="63000"/>
                  </a:schemeClr>
                </a:solidFill>
              </a:defRPr>
            </a:lvl1pPr>
          </a:lstStyle>
          <a:p>
            <a:r>
              <a:rPr lang="en-US" dirty="0"/>
              <a:t>Category 1</a:t>
            </a:r>
          </a:p>
        </p:txBody>
      </p:sp>
      <p:sp>
        <p:nvSpPr>
          <p:cNvPr id="14" name="Back to game board">
            <a:hlinkClick r:id="" action="ppaction://hlinkshowjump?jump=nextslide"/>
          </p:cNvPr>
          <p:cNvSpPr/>
          <p:nvPr userDrawn="1"/>
        </p:nvSpPr>
        <p:spPr bwMode="invGray">
          <a:xfrm rot="5400000" flipH="1">
            <a:off x="11220383"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Tree>
    <p:extLst>
      <p:ext uri="{BB962C8B-B14F-4D97-AF65-F5344CB8AC3E}">
        <p14:creationId xmlns:p14="http://schemas.microsoft.com/office/powerpoint/2010/main" val="2008229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tegory 1 Answers">
    <p:bg>
      <p:bgPr>
        <a:solidFill>
          <a:schemeClr val="bg2"/>
        </a:solidFill>
        <a:effectLst/>
      </p:bgPr>
    </p:bg>
    <p:spTree>
      <p:nvGrpSpPr>
        <p:cNvPr id="1" name=""/>
        <p:cNvGrpSpPr/>
        <p:nvPr/>
      </p:nvGrpSpPr>
      <p:grpSpPr>
        <a:xfrm>
          <a:off x="0" y="0"/>
          <a:ext cx="0" cy="0"/>
          <a:chOff x="0" y="0"/>
          <a:chExt cx="0" cy="0"/>
        </a:xfrm>
      </p:grpSpPr>
      <p:sp>
        <p:nvSpPr>
          <p:cNvPr id="9" name="Q"/>
          <p:cNvSpPr txBox="1"/>
          <p:nvPr userDrawn="1"/>
        </p:nvSpPr>
        <p:spPr>
          <a:xfrm rot="16200000">
            <a:off x="-2011120" y="1813076"/>
            <a:ext cx="5749803" cy="2123658"/>
          </a:xfrm>
          <a:prstGeom prst="rect">
            <a:avLst/>
          </a:prstGeom>
          <a:noFill/>
        </p:spPr>
        <p:txBody>
          <a:bodyPr wrap="square" lIns="0" tIns="0" rIns="0" bIns="0" rtlCol="0" anchor="ctr">
            <a:spAutoFit/>
          </a:bodyPr>
          <a:lstStyle/>
          <a:p>
            <a:pPr algn="just"/>
            <a:r>
              <a:rPr lang="en-US" sz="13800" dirty="0">
                <a:solidFill>
                  <a:schemeClr val="bg1">
                    <a:lumMod val="85000"/>
                    <a:lumOff val="15000"/>
                  </a:schemeClr>
                </a:solidFill>
                <a:latin typeface="Corbel" panose="020B0503020204020204" pitchFamily="34" charset="0"/>
                <a:cs typeface="Arial" panose="020B0604020202020204" pitchFamily="34" charset="0"/>
              </a:rPr>
              <a:t>Answer</a:t>
            </a:r>
          </a:p>
        </p:txBody>
      </p:sp>
      <p:sp>
        <p:nvSpPr>
          <p:cNvPr id="8" name="Question"/>
          <p:cNvSpPr>
            <a:spLocks noGrp="1"/>
          </p:cNvSpPr>
          <p:nvPr>
            <p:ph type="body" sz="quarter" idx="13" hasCustomPrompt="1"/>
          </p:nvPr>
        </p:nvSpPr>
        <p:spPr>
          <a:xfrm>
            <a:off x="1841679" y="1873957"/>
            <a:ext cx="8885530" cy="2001892"/>
          </a:xfrm>
        </p:spPr>
        <p:txBody>
          <a:bodyPr anchor="ctr">
            <a:noAutofit/>
          </a:bodyPr>
          <a:lstStyle>
            <a:lvl1pPr marL="0" indent="0">
              <a:spcBef>
                <a:spcPts val="0"/>
              </a:spcBef>
              <a:buNone/>
              <a:defRPr sz="3200" baseline="0"/>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Add answer here. </a:t>
            </a:r>
          </a:p>
        </p:txBody>
      </p:sp>
      <p:sp>
        <p:nvSpPr>
          <p:cNvPr id="2" name="Rectangle 1"/>
          <p:cNvSpPr/>
          <p:nvPr userDrawn="1"/>
        </p:nvSpPr>
        <p:spPr bwMode="invGray">
          <a:xfrm>
            <a:off x="0" y="5749805"/>
            <a:ext cx="12192000" cy="11081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oints"/>
          <p:cNvSpPr>
            <a:spLocks noGrp="1"/>
          </p:cNvSpPr>
          <p:nvPr>
            <p:ph type="body" sz="quarter" idx="16" hasCustomPrompt="1"/>
          </p:nvPr>
        </p:nvSpPr>
        <p:spPr bwMode="auto">
          <a:xfrm>
            <a:off x="9109424" y="5900385"/>
            <a:ext cx="2852388" cy="781394"/>
          </a:xfrm>
        </p:spPr>
        <p:txBody>
          <a:bodyPr anchor="ctr">
            <a:noAutofit/>
          </a:bodyPr>
          <a:lstStyle>
            <a:lvl1pPr marL="0" indent="0" algn="r">
              <a:spcBef>
                <a:spcPts val="0"/>
              </a:spcBef>
              <a:buNone/>
              <a:defRPr sz="4800" baseline="0">
                <a:solidFill>
                  <a:schemeClr val="tx1">
                    <a:alpha val="63000"/>
                  </a:schemeClr>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10" name="Back to game board">
            <a:hlinkClick r:id="rId2" action="ppaction://hlinksldjump"/>
          </p:cNvPr>
          <p:cNvSpPr/>
          <p:nvPr userDrawn="1"/>
        </p:nvSpPr>
        <p:spPr bwMode="invGray">
          <a:xfrm rot="16200000">
            <a:off x="169030"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4" name="Title 3"/>
          <p:cNvSpPr>
            <a:spLocks noGrp="1"/>
          </p:cNvSpPr>
          <p:nvPr>
            <p:ph type="title" hasCustomPrompt="1"/>
          </p:nvPr>
        </p:nvSpPr>
        <p:spPr/>
        <p:txBody>
          <a:bodyPr/>
          <a:lstStyle>
            <a:lvl1pPr>
              <a:defRPr>
                <a:solidFill>
                  <a:schemeClr val="tx1">
                    <a:alpha val="63000"/>
                  </a:schemeClr>
                </a:solidFill>
              </a:defRPr>
            </a:lvl1pPr>
          </a:lstStyle>
          <a:p>
            <a:r>
              <a:rPr lang="en-US" dirty="0"/>
              <a:t>Category 1</a:t>
            </a:r>
          </a:p>
        </p:txBody>
      </p:sp>
    </p:spTree>
    <p:extLst>
      <p:ext uri="{BB962C8B-B14F-4D97-AF65-F5344CB8AC3E}">
        <p14:creationId xmlns:p14="http://schemas.microsoft.com/office/powerpoint/2010/main" val="13196018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tegory 2 Divider">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bwMode="invGray">
          <a:xfrm>
            <a:off x="0" y="3372365"/>
            <a:ext cx="12192000" cy="18748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hasCustomPrompt="1"/>
          </p:nvPr>
        </p:nvSpPr>
        <p:spPr>
          <a:xfrm>
            <a:off x="1133588" y="3522944"/>
            <a:ext cx="10828224" cy="1583628"/>
          </a:xfrm>
        </p:spPr>
        <p:txBody>
          <a:bodyPr>
            <a:normAutofit/>
          </a:bodyPr>
          <a:lstStyle>
            <a:lvl1pPr>
              <a:defRPr sz="5400" baseline="0">
                <a:solidFill>
                  <a:schemeClr val="tx1"/>
                </a:solidFill>
              </a:defRPr>
            </a:lvl1pPr>
          </a:lstStyle>
          <a:p>
            <a:r>
              <a:rPr lang="en-US" dirty="0"/>
              <a:t>Category 2 divider slide</a:t>
            </a:r>
          </a:p>
        </p:txBody>
      </p:sp>
    </p:spTree>
    <p:extLst>
      <p:ext uri="{BB962C8B-B14F-4D97-AF65-F5344CB8AC3E}">
        <p14:creationId xmlns:p14="http://schemas.microsoft.com/office/powerpoint/2010/main" val="131711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tegory 2 Questions">
    <p:bg>
      <p:bgPr>
        <a:solidFill>
          <a:schemeClr val="bg2"/>
        </a:solidFill>
        <a:effectLst/>
      </p:bgPr>
    </p:bg>
    <p:spTree>
      <p:nvGrpSpPr>
        <p:cNvPr id="1" name=""/>
        <p:cNvGrpSpPr/>
        <p:nvPr/>
      </p:nvGrpSpPr>
      <p:grpSpPr>
        <a:xfrm>
          <a:off x="0" y="0"/>
          <a:ext cx="0" cy="0"/>
          <a:chOff x="0" y="0"/>
          <a:chExt cx="0" cy="0"/>
        </a:xfrm>
      </p:grpSpPr>
      <p:sp>
        <p:nvSpPr>
          <p:cNvPr id="11" name="Q"/>
          <p:cNvSpPr txBox="1"/>
          <p:nvPr userDrawn="1"/>
        </p:nvSpPr>
        <p:spPr>
          <a:xfrm rot="16200000">
            <a:off x="-2011120" y="1990047"/>
            <a:ext cx="5749803" cy="1769715"/>
          </a:xfrm>
          <a:prstGeom prst="rect">
            <a:avLst/>
          </a:prstGeom>
          <a:noFill/>
        </p:spPr>
        <p:txBody>
          <a:bodyPr wrap="square" lIns="0" tIns="0" rIns="0" bIns="0" rtlCol="0" anchor="ctr">
            <a:spAutoFit/>
          </a:bodyPr>
          <a:lstStyle/>
          <a:p>
            <a:pPr algn="just"/>
            <a:r>
              <a:rPr lang="en-US" sz="11500" dirty="0">
                <a:solidFill>
                  <a:schemeClr val="bg1">
                    <a:lumMod val="85000"/>
                    <a:lumOff val="15000"/>
                  </a:schemeClr>
                </a:solidFill>
                <a:latin typeface="Corbel" panose="020B0503020204020204" pitchFamily="34" charset="0"/>
                <a:cs typeface="Arial" panose="020B0604020202020204" pitchFamily="34" charset="0"/>
              </a:rPr>
              <a:t>Question</a:t>
            </a:r>
          </a:p>
        </p:txBody>
      </p:sp>
      <p:sp>
        <p:nvSpPr>
          <p:cNvPr id="8" name="Question"/>
          <p:cNvSpPr>
            <a:spLocks noGrp="1"/>
          </p:cNvSpPr>
          <p:nvPr>
            <p:ph type="body" sz="quarter" idx="13" hasCustomPrompt="1"/>
          </p:nvPr>
        </p:nvSpPr>
        <p:spPr>
          <a:xfrm>
            <a:off x="1841679" y="1873957"/>
            <a:ext cx="8885530" cy="2001892"/>
          </a:xfrm>
        </p:spPr>
        <p:txBody>
          <a:bodyPr anchor="ctr">
            <a:noAutofit/>
          </a:bodyPr>
          <a:lstStyle>
            <a:lvl1pPr marL="0" indent="0">
              <a:spcBef>
                <a:spcPts val="0"/>
              </a:spcBef>
              <a:buNone/>
              <a:defRPr sz="3200" baseline="0"/>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Add question here. </a:t>
            </a:r>
          </a:p>
        </p:txBody>
      </p:sp>
      <p:sp>
        <p:nvSpPr>
          <p:cNvPr id="2" name="Rectangle 1"/>
          <p:cNvSpPr/>
          <p:nvPr userDrawn="1"/>
        </p:nvSpPr>
        <p:spPr bwMode="invGray">
          <a:xfrm>
            <a:off x="0" y="5749805"/>
            <a:ext cx="12192000" cy="11081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oints"/>
          <p:cNvSpPr>
            <a:spLocks noGrp="1"/>
          </p:cNvSpPr>
          <p:nvPr>
            <p:ph type="body" sz="quarter" idx="16" hasCustomPrompt="1"/>
          </p:nvPr>
        </p:nvSpPr>
        <p:spPr bwMode="auto">
          <a:xfrm>
            <a:off x="9109425" y="5900384"/>
            <a:ext cx="1897666" cy="781394"/>
          </a:xfrm>
        </p:spPr>
        <p:txBody>
          <a:bodyPr anchor="ctr">
            <a:noAutofit/>
          </a:bodyPr>
          <a:lstStyle>
            <a:lvl1pPr marL="0" indent="0" algn="r">
              <a:spcBef>
                <a:spcPts val="0"/>
              </a:spcBef>
              <a:buNone/>
              <a:defRPr sz="4800" baseline="0">
                <a:solidFill>
                  <a:schemeClr val="tx1">
                    <a:alpha val="63000"/>
                  </a:schemeClr>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10" name="Back to game board">
            <a:hlinkClick r:id="rId2" action="ppaction://hlinksldjump"/>
          </p:cNvPr>
          <p:cNvSpPr/>
          <p:nvPr userDrawn="1"/>
        </p:nvSpPr>
        <p:spPr bwMode="invGray">
          <a:xfrm rot="16200000">
            <a:off x="169030"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4" name="Title 3"/>
          <p:cNvSpPr>
            <a:spLocks noGrp="1"/>
          </p:cNvSpPr>
          <p:nvPr>
            <p:ph type="title" hasCustomPrompt="1"/>
          </p:nvPr>
        </p:nvSpPr>
        <p:spPr/>
        <p:txBody>
          <a:bodyPr/>
          <a:lstStyle>
            <a:lvl1pPr>
              <a:defRPr>
                <a:solidFill>
                  <a:schemeClr val="tx1">
                    <a:alpha val="63000"/>
                  </a:schemeClr>
                </a:solidFill>
              </a:defRPr>
            </a:lvl1pPr>
          </a:lstStyle>
          <a:p>
            <a:r>
              <a:rPr lang="en-US" dirty="0"/>
              <a:t>Category 2</a:t>
            </a:r>
          </a:p>
        </p:txBody>
      </p:sp>
      <p:sp>
        <p:nvSpPr>
          <p:cNvPr id="12" name="Back to game board">
            <a:hlinkClick r:id="" action="ppaction://hlinkshowjump?jump=nextslide"/>
          </p:cNvPr>
          <p:cNvSpPr/>
          <p:nvPr userDrawn="1"/>
        </p:nvSpPr>
        <p:spPr bwMode="invGray">
          <a:xfrm rot="5400000" flipH="1">
            <a:off x="11220383"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Tree>
    <p:extLst>
      <p:ext uri="{BB962C8B-B14F-4D97-AF65-F5344CB8AC3E}">
        <p14:creationId xmlns:p14="http://schemas.microsoft.com/office/powerpoint/2010/main" val="308739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tegory 2 Answers">
    <p:bg>
      <p:bgPr>
        <a:solidFill>
          <a:schemeClr val="bg2"/>
        </a:solidFill>
        <a:effectLst/>
      </p:bgPr>
    </p:bg>
    <p:spTree>
      <p:nvGrpSpPr>
        <p:cNvPr id="1" name=""/>
        <p:cNvGrpSpPr/>
        <p:nvPr/>
      </p:nvGrpSpPr>
      <p:grpSpPr>
        <a:xfrm>
          <a:off x="0" y="0"/>
          <a:ext cx="0" cy="0"/>
          <a:chOff x="0" y="0"/>
          <a:chExt cx="0" cy="0"/>
        </a:xfrm>
      </p:grpSpPr>
      <p:sp>
        <p:nvSpPr>
          <p:cNvPr id="9" name="Q"/>
          <p:cNvSpPr txBox="1"/>
          <p:nvPr userDrawn="1"/>
        </p:nvSpPr>
        <p:spPr>
          <a:xfrm rot="16200000">
            <a:off x="-2011120" y="1813076"/>
            <a:ext cx="5749803" cy="2123658"/>
          </a:xfrm>
          <a:prstGeom prst="rect">
            <a:avLst/>
          </a:prstGeom>
          <a:noFill/>
        </p:spPr>
        <p:txBody>
          <a:bodyPr wrap="square" lIns="0" tIns="0" rIns="0" bIns="0" rtlCol="0" anchor="ctr">
            <a:spAutoFit/>
          </a:bodyPr>
          <a:lstStyle/>
          <a:p>
            <a:pPr algn="just"/>
            <a:r>
              <a:rPr lang="en-US" sz="13800" dirty="0">
                <a:solidFill>
                  <a:schemeClr val="bg1">
                    <a:lumMod val="85000"/>
                    <a:lumOff val="15000"/>
                  </a:schemeClr>
                </a:solidFill>
                <a:latin typeface="Corbel" panose="020B0503020204020204" pitchFamily="34" charset="0"/>
                <a:cs typeface="Arial" panose="020B0604020202020204" pitchFamily="34" charset="0"/>
              </a:rPr>
              <a:t>Answer</a:t>
            </a:r>
          </a:p>
        </p:txBody>
      </p:sp>
      <p:sp>
        <p:nvSpPr>
          <p:cNvPr id="8" name="Question"/>
          <p:cNvSpPr>
            <a:spLocks noGrp="1"/>
          </p:cNvSpPr>
          <p:nvPr>
            <p:ph type="body" sz="quarter" idx="13" hasCustomPrompt="1"/>
          </p:nvPr>
        </p:nvSpPr>
        <p:spPr>
          <a:xfrm>
            <a:off x="1841679" y="1873957"/>
            <a:ext cx="8885530" cy="2001892"/>
          </a:xfrm>
        </p:spPr>
        <p:txBody>
          <a:bodyPr anchor="ctr">
            <a:noAutofit/>
          </a:bodyPr>
          <a:lstStyle>
            <a:lvl1pPr marL="0" indent="0">
              <a:spcBef>
                <a:spcPts val="0"/>
              </a:spcBef>
              <a:buNone/>
              <a:defRPr sz="3200" baseline="0"/>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Add answer here. </a:t>
            </a:r>
          </a:p>
        </p:txBody>
      </p:sp>
      <p:sp>
        <p:nvSpPr>
          <p:cNvPr id="2" name="Rectangle 1"/>
          <p:cNvSpPr/>
          <p:nvPr userDrawn="1"/>
        </p:nvSpPr>
        <p:spPr bwMode="invGray">
          <a:xfrm>
            <a:off x="0" y="5749805"/>
            <a:ext cx="12192000" cy="11081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oints"/>
          <p:cNvSpPr>
            <a:spLocks noGrp="1"/>
          </p:cNvSpPr>
          <p:nvPr>
            <p:ph type="body" sz="quarter" idx="16" hasCustomPrompt="1"/>
          </p:nvPr>
        </p:nvSpPr>
        <p:spPr bwMode="auto">
          <a:xfrm>
            <a:off x="9109424" y="5900385"/>
            <a:ext cx="2852388" cy="781394"/>
          </a:xfrm>
        </p:spPr>
        <p:txBody>
          <a:bodyPr anchor="ctr">
            <a:noAutofit/>
          </a:bodyPr>
          <a:lstStyle>
            <a:lvl1pPr marL="0" indent="0" algn="r">
              <a:spcBef>
                <a:spcPts val="0"/>
              </a:spcBef>
              <a:buNone/>
              <a:defRPr sz="4800" baseline="0">
                <a:solidFill>
                  <a:schemeClr val="tx1">
                    <a:alpha val="63000"/>
                  </a:schemeClr>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10" name="Back to game board">
            <a:hlinkClick r:id="rId2" action="ppaction://hlinksldjump"/>
          </p:cNvPr>
          <p:cNvSpPr/>
          <p:nvPr userDrawn="1"/>
        </p:nvSpPr>
        <p:spPr bwMode="invGray">
          <a:xfrm rot="16200000">
            <a:off x="169030"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4" name="Title 3"/>
          <p:cNvSpPr>
            <a:spLocks noGrp="1"/>
          </p:cNvSpPr>
          <p:nvPr>
            <p:ph type="title" hasCustomPrompt="1"/>
          </p:nvPr>
        </p:nvSpPr>
        <p:spPr/>
        <p:txBody>
          <a:bodyPr/>
          <a:lstStyle>
            <a:lvl1pPr>
              <a:defRPr>
                <a:solidFill>
                  <a:schemeClr val="tx1">
                    <a:alpha val="63000"/>
                  </a:schemeClr>
                </a:solidFill>
              </a:defRPr>
            </a:lvl1pPr>
          </a:lstStyle>
          <a:p>
            <a:r>
              <a:rPr lang="en-US" dirty="0"/>
              <a:t>Category 2</a:t>
            </a:r>
          </a:p>
        </p:txBody>
      </p:sp>
    </p:spTree>
    <p:extLst>
      <p:ext uri="{BB962C8B-B14F-4D97-AF65-F5344CB8AC3E}">
        <p14:creationId xmlns:p14="http://schemas.microsoft.com/office/powerpoint/2010/main" val="5037557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tegory 3 Divider">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bwMode="invGray">
          <a:xfrm>
            <a:off x="0" y="3372365"/>
            <a:ext cx="12192000" cy="187488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hasCustomPrompt="1"/>
          </p:nvPr>
        </p:nvSpPr>
        <p:spPr>
          <a:xfrm>
            <a:off x="1133588" y="3522944"/>
            <a:ext cx="10828224" cy="1583628"/>
          </a:xfrm>
        </p:spPr>
        <p:txBody>
          <a:bodyPr>
            <a:normAutofit/>
          </a:bodyPr>
          <a:lstStyle>
            <a:lvl1pPr>
              <a:defRPr sz="5400" baseline="0">
                <a:solidFill>
                  <a:schemeClr val="tx1"/>
                </a:solidFill>
              </a:defRPr>
            </a:lvl1pPr>
          </a:lstStyle>
          <a:p>
            <a:r>
              <a:rPr lang="en-US" dirty="0"/>
              <a:t>Category 3 divider slide</a:t>
            </a:r>
          </a:p>
        </p:txBody>
      </p:sp>
    </p:spTree>
    <p:extLst>
      <p:ext uri="{BB962C8B-B14F-4D97-AF65-F5344CB8AC3E}">
        <p14:creationId xmlns:p14="http://schemas.microsoft.com/office/powerpoint/2010/main" val="2015985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tegory 3 Questions">
    <p:bg>
      <p:bgPr>
        <a:solidFill>
          <a:schemeClr val="bg2"/>
        </a:solidFill>
        <a:effectLst/>
      </p:bgPr>
    </p:bg>
    <p:spTree>
      <p:nvGrpSpPr>
        <p:cNvPr id="1" name=""/>
        <p:cNvGrpSpPr/>
        <p:nvPr/>
      </p:nvGrpSpPr>
      <p:grpSpPr>
        <a:xfrm>
          <a:off x="0" y="0"/>
          <a:ext cx="0" cy="0"/>
          <a:chOff x="0" y="0"/>
          <a:chExt cx="0" cy="0"/>
        </a:xfrm>
      </p:grpSpPr>
      <p:sp>
        <p:nvSpPr>
          <p:cNvPr id="11" name="Q"/>
          <p:cNvSpPr txBox="1"/>
          <p:nvPr userDrawn="1"/>
        </p:nvSpPr>
        <p:spPr>
          <a:xfrm rot="16200000">
            <a:off x="-2011120" y="1990047"/>
            <a:ext cx="5749803" cy="1769715"/>
          </a:xfrm>
          <a:prstGeom prst="rect">
            <a:avLst/>
          </a:prstGeom>
          <a:noFill/>
        </p:spPr>
        <p:txBody>
          <a:bodyPr wrap="square" lIns="0" tIns="0" rIns="0" bIns="0" rtlCol="0" anchor="ctr">
            <a:spAutoFit/>
          </a:bodyPr>
          <a:lstStyle/>
          <a:p>
            <a:pPr algn="just"/>
            <a:r>
              <a:rPr lang="en-US" sz="11500" dirty="0">
                <a:solidFill>
                  <a:schemeClr val="bg1">
                    <a:lumMod val="85000"/>
                    <a:lumOff val="15000"/>
                  </a:schemeClr>
                </a:solidFill>
                <a:latin typeface="Corbel" panose="020B0503020204020204" pitchFamily="34" charset="0"/>
                <a:cs typeface="Arial" panose="020B0604020202020204" pitchFamily="34" charset="0"/>
              </a:rPr>
              <a:t>Question</a:t>
            </a:r>
          </a:p>
        </p:txBody>
      </p:sp>
      <p:sp>
        <p:nvSpPr>
          <p:cNvPr id="8" name="Question"/>
          <p:cNvSpPr>
            <a:spLocks noGrp="1"/>
          </p:cNvSpPr>
          <p:nvPr>
            <p:ph type="body" sz="quarter" idx="13" hasCustomPrompt="1"/>
          </p:nvPr>
        </p:nvSpPr>
        <p:spPr>
          <a:xfrm>
            <a:off x="1841679" y="1873957"/>
            <a:ext cx="8885530" cy="2001892"/>
          </a:xfrm>
        </p:spPr>
        <p:txBody>
          <a:bodyPr anchor="ctr">
            <a:noAutofit/>
          </a:bodyPr>
          <a:lstStyle>
            <a:lvl1pPr marL="0" indent="0">
              <a:spcBef>
                <a:spcPts val="0"/>
              </a:spcBef>
              <a:buNone/>
              <a:defRPr sz="3200" baseline="0"/>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Add question here. </a:t>
            </a:r>
          </a:p>
        </p:txBody>
      </p:sp>
      <p:sp>
        <p:nvSpPr>
          <p:cNvPr id="2" name="Rectangle 1"/>
          <p:cNvSpPr/>
          <p:nvPr userDrawn="1"/>
        </p:nvSpPr>
        <p:spPr bwMode="invGray">
          <a:xfrm>
            <a:off x="0" y="5749805"/>
            <a:ext cx="12192000" cy="11081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oints"/>
          <p:cNvSpPr>
            <a:spLocks noGrp="1"/>
          </p:cNvSpPr>
          <p:nvPr>
            <p:ph type="body" sz="quarter" idx="16" hasCustomPrompt="1"/>
          </p:nvPr>
        </p:nvSpPr>
        <p:spPr bwMode="auto">
          <a:xfrm>
            <a:off x="9109425" y="5900384"/>
            <a:ext cx="1897666" cy="781394"/>
          </a:xfrm>
        </p:spPr>
        <p:txBody>
          <a:bodyPr anchor="ctr">
            <a:noAutofit/>
          </a:bodyPr>
          <a:lstStyle>
            <a:lvl1pPr marL="0" indent="0" algn="r">
              <a:spcBef>
                <a:spcPts val="0"/>
              </a:spcBef>
              <a:buNone/>
              <a:defRPr sz="4800" baseline="0">
                <a:solidFill>
                  <a:schemeClr val="tx1">
                    <a:alpha val="63000"/>
                  </a:schemeClr>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10" name="Back to game board">
            <a:hlinkClick r:id="rId2" action="ppaction://hlinksldjump"/>
          </p:cNvPr>
          <p:cNvSpPr/>
          <p:nvPr userDrawn="1"/>
        </p:nvSpPr>
        <p:spPr bwMode="invGray">
          <a:xfrm rot="16200000">
            <a:off x="169030"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5" name="Title 4"/>
          <p:cNvSpPr>
            <a:spLocks noGrp="1"/>
          </p:cNvSpPr>
          <p:nvPr>
            <p:ph type="title" hasCustomPrompt="1"/>
          </p:nvPr>
        </p:nvSpPr>
        <p:spPr/>
        <p:txBody>
          <a:bodyPr/>
          <a:lstStyle>
            <a:lvl1pPr>
              <a:defRPr>
                <a:solidFill>
                  <a:schemeClr val="tx1">
                    <a:alpha val="63000"/>
                  </a:schemeClr>
                </a:solidFill>
              </a:defRPr>
            </a:lvl1pPr>
          </a:lstStyle>
          <a:p>
            <a:r>
              <a:rPr lang="en-US" dirty="0"/>
              <a:t>Category 3</a:t>
            </a:r>
          </a:p>
        </p:txBody>
      </p:sp>
      <p:sp>
        <p:nvSpPr>
          <p:cNvPr id="12" name="Back to game board">
            <a:hlinkClick r:id="" action="ppaction://hlinkshowjump?jump=nextslide"/>
          </p:cNvPr>
          <p:cNvSpPr/>
          <p:nvPr userDrawn="1"/>
        </p:nvSpPr>
        <p:spPr bwMode="invGray">
          <a:xfrm rot="5400000" flipH="1">
            <a:off x="11220383"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Tree>
    <p:extLst>
      <p:ext uri="{BB962C8B-B14F-4D97-AF65-F5344CB8AC3E}">
        <p14:creationId xmlns:p14="http://schemas.microsoft.com/office/powerpoint/2010/main" val="370962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3588" y="5900384"/>
            <a:ext cx="7969542" cy="78139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3588" y="1825625"/>
            <a:ext cx="10220212" cy="407475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31A184-F35B-4AFC-AC27-402630BF31EA}" type="datetimeFigureOut">
              <a:rPr lang="en-US" smtClean="0"/>
              <a:t>12/8/18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BD9D6C-B21A-4AFF-BD71-9CA00C1F4281}" type="slidenum">
              <a:rPr lang="en-US" smtClean="0"/>
              <a:t>‹#›</a:t>
            </a:fld>
            <a:endParaRPr lang="en-US"/>
          </a:p>
        </p:txBody>
      </p:sp>
    </p:spTree>
    <p:extLst>
      <p:ext uri="{BB962C8B-B14F-4D97-AF65-F5344CB8AC3E}">
        <p14:creationId xmlns:p14="http://schemas.microsoft.com/office/powerpoint/2010/main" val="4275971432"/>
      </p:ext>
    </p:extLst>
  </p:cSld>
  <p:clrMap bg1="dk1" tx1="lt1" bg2="dk2" tx2="lt2" accent1="accent1" accent2="accent2" accent3="accent3" accent4="accent4" accent5="accent5" accent6="accent6" hlink="hlink" folHlink="folHlink"/>
  <p:sldLayoutIdLst>
    <p:sldLayoutId id="2147483655" r:id="rId1"/>
    <p:sldLayoutId id="2147483659" r:id="rId2"/>
    <p:sldLayoutId id="2147483666" r:id="rId3"/>
    <p:sldLayoutId id="2147483668" r:id="rId4"/>
    <p:sldLayoutId id="2147483662" r:id="rId5"/>
    <p:sldLayoutId id="2147483669" r:id="rId6"/>
    <p:sldLayoutId id="2147483670" r:id="rId7"/>
    <p:sldLayoutId id="2147483663" r:id="rId8"/>
    <p:sldLayoutId id="2147483671" r:id="rId9"/>
    <p:sldLayoutId id="2147483672" r:id="rId10"/>
    <p:sldLayoutId id="2147483664" r:id="rId11"/>
    <p:sldLayoutId id="2147483673" r:id="rId12"/>
    <p:sldLayoutId id="2147483674" r:id="rId13"/>
    <p:sldLayoutId id="2147483665" r:id="rId14"/>
    <p:sldLayoutId id="2147483675" r:id="rId15"/>
    <p:sldLayoutId id="2147483676" r:id="rId16"/>
  </p:sldLayoutIdLst>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slide" Target="slide25.xml"/><Relationship Id="rId18" Type="http://schemas.openxmlformats.org/officeDocument/2006/relationships/slide" Target="slide36.xml"/><Relationship Id="rId26" Type="http://schemas.openxmlformats.org/officeDocument/2006/relationships/slide" Target="slide53.xml"/><Relationship Id="rId3" Type="http://schemas.openxmlformats.org/officeDocument/2006/relationships/slide" Target="slide3.xml"/><Relationship Id="rId21" Type="http://schemas.openxmlformats.org/officeDocument/2006/relationships/slide" Target="slide42.xml"/><Relationship Id="rId7" Type="http://schemas.openxmlformats.org/officeDocument/2006/relationships/slide" Target="slide11.xml"/><Relationship Id="rId12" Type="http://schemas.openxmlformats.org/officeDocument/2006/relationships/slide" Target="slide22.xml"/><Relationship Id="rId17" Type="http://schemas.openxmlformats.org/officeDocument/2006/relationships/slide" Target="slide33.xml"/><Relationship Id="rId25" Type="http://schemas.openxmlformats.org/officeDocument/2006/relationships/slide" Target="slide51.xml"/><Relationship Id="rId2" Type="http://schemas.openxmlformats.org/officeDocument/2006/relationships/notesSlide" Target="../notesSlides/notesSlide1.xml"/><Relationship Id="rId16" Type="http://schemas.openxmlformats.org/officeDocument/2006/relationships/slide" Target="slide31.xml"/><Relationship Id="rId20" Type="http://schemas.openxmlformats.org/officeDocument/2006/relationships/slide" Target="slide40.xml"/><Relationship Id="rId1" Type="http://schemas.openxmlformats.org/officeDocument/2006/relationships/slideLayout" Target="../slideLayouts/slideLayout1.xml"/><Relationship Id="rId6" Type="http://schemas.openxmlformats.org/officeDocument/2006/relationships/slide" Target="slide9.xml"/><Relationship Id="rId11" Type="http://schemas.openxmlformats.org/officeDocument/2006/relationships/slide" Target="slide20.xml"/><Relationship Id="rId24" Type="http://schemas.openxmlformats.org/officeDocument/2006/relationships/slide" Target="slide49.xml"/><Relationship Id="rId5" Type="http://schemas.openxmlformats.org/officeDocument/2006/relationships/slide" Target="slide7.xml"/><Relationship Id="rId15" Type="http://schemas.openxmlformats.org/officeDocument/2006/relationships/slide" Target="slide29.xml"/><Relationship Id="rId23" Type="http://schemas.openxmlformats.org/officeDocument/2006/relationships/slide" Target="slide47.xml"/><Relationship Id="rId10" Type="http://schemas.openxmlformats.org/officeDocument/2006/relationships/slide" Target="slide18.xml"/><Relationship Id="rId19" Type="http://schemas.openxmlformats.org/officeDocument/2006/relationships/slide" Target="slide38.xml"/><Relationship Id="rId4" Type="http://schemas.openxmlformats.org/officeDocument/2006/relationships/slide" Target="slide5.xml"/><Relationship Id="rId9" Type="http://schemas.openxmlformats.org/officeDocument/2006/relationships/slide" Target="slide16.xml"/><Relationship Id="rId14" Type="http://schemas.openxmlformats.org/officeDocument/2006/relationships/slide" Target="slide27.xml"/><Relationship Id="rId22" Type="http://schemas.openxmlformats.org/officeDocument/2006/relationships/slide" Target="slide44.xml"/><Relationship Id="rId27" Type="http://schemas.openxmlformats.org/officeDocument/2006/relationships/slide" Target="slide5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Placeholder 62"/>
          <p:cNvSpPr>
            <a:spLocks noGrp="1"/>
          </p:cNvSpPr>
          <p:nvPr>
            <p:ph type="body" sz="quarter" idx="13"/>
          </p:nvPr>
        </p:nvSpPr>
        <p:spPr/>
        <p:txBody>
          <a:bodyPr/>
          <a:lstStyle/>
          <a:p>
            <a:r>
              <a:rPr lang="en-US" dirty="0"/>
              <a:t>Market Miscellaneous</a:t>
            </a:r>
          </a:p>
        </p:txBody>
      </p:sp>
      <p:sp>
        <p:nvSpPr>
          <p:cNvPr id="128" name="Text Placeholder 127"/>
          <p:cNvSpPr>
            <a:spLocks noGrp="1"/>
          </p:cNvSpPr>
          <p:nvPr>
            <p:ph type="body" sz="quarter" idx="18"/>
          </p:nvPr>
        </p:nvSpPr>
        <p:spPr/>
        <p:txBody>
          <a:bodyPr/>
          <a:lstStyle/>
          <a:p>
            <a:r>
              <a:rPr lang="en-US" dirty="0">
                <a:hlinkClick r:id="rId3" action="ppaction://hlinksldjump"/>
              </a:rPr>
              <a:t>10</a:t>
            </a:r>
            <a:endParaRPr lang="en-US" dirty="0"/>
          </a:p>
        </p:txBody>
      </p:sp>
      <p:sp>
        <p:nvSpPr>
          <p:cNvPr id="133" name="Text Placeholder 132"/>
          <p:cNvSpPr>
            <a:spLocks noGrp="1"/>
          </p:cNvSpPr>
          <p:nvPr>
            <p:ph type="body" sz="quarter" idx="23"/>
          </p:nvPr>
        </p:nvSpPr>
        <p:spPr/>
        <p:txBody>
          <a:bodyPr/>
          <a:lstStyle/>
          <a:p>
            <a:r>
              <a:rPr lang="en-US" dirty="0">
                <a:hlinkClick r:id="rId4" action="ppaction://hlinksldjump"/>
              </a:rPr>
              <a:t>20</a:t>
            </a:r>
            <a:endParaRPr lang="en-US" dirty="0"/>
          </a:p>
        </p:txBody>
      </p:sp>
      <p:sp>
        <p:nvSpPr>
          <p:cNvPr id="138" name="Text Placeholder 137"/>
          <p:cNvSpPr>
            <a:spLocks noGrp="1"/>
          </p:cNvSpPr>
          <p:nvPr>
            <p:ph type="body" sz="quarter" idx="28"/>
          </p:nvPr>
        </p:nvSpPr>
        <p:spPr/>
        <p:txBody>
          <a:bodyPr/>
          <a:lstStyle/>
          <a:p>
            <a:r>
              <a:rPr lang="en-US" dirty="0">
                <a:hlinkClick r:id="rId5" action="ppaction://hlinksldjump"/>
              </a:rPr>
              <a:t>30</a:t>
            </a:r>
            <a:endParaRPr lang="en-US" dirty="0"/>
          </a:p>
        </p:txBody>
      </p:sp>
      <p:sp>
        <p:nvSpPr>
          <p:cNvPr id="143" name="Text Placeholder 142"/>
          <p:cNvSpPr>
            <a:spLocks noGrp="1"/>
          </p:cNvSpPr>
          <p:nvPr>
            <p:ph type="body" sz="quarter" idx="33"/>
          </p:nvPr>
        </p:nvSpPr>
        <p:spPr/>
        <p:txBody>
          <a:bodyPr/>
          <a:lstStyle/>
          <a:p>
            <a:r>
              <a:rPr lang="en-US" dirty="0">
                <a:hlinkClick r:id="rId6" action="ppaction://hlinksldjump"/>
              </a:rPr>
              <a:t>40</a:t>
            </a:r>
            <a:endParaRPr lang="en-US" dirty="0"/>
          </a:p>
        </p:txBody>
      </p:sp>
      <p:sp>
        <p:nvSpPr>
          <p:cNvPr id="148" name="Text Placeholder 147"/>
          <p:cNvSpPr>
            <a:spLocks noGrp="1"/>
          </p:cNvSpPr>
          <p:nvPr>
            <p:ph type="body" sz="quarter" idx="38"/>
          </p:nvPr>
        </p:nvSpPr>
        <p:spPr/>
        <p:txBody>
          <a:bodyPr/>
          <a:lstStyle/>
          <a:p>
            <a:r>
              <a:rPr lang="en-US" dirty="0">
                <a:hlinkClick r:id="rId7" action="ppaction://hlinksldjump"/>
              </a:rPr>
              <a:t>50</a:t>
            </a:r>
            <a:endParaRPr lang="en-US" dirty="0"/>
          </a:p>
        </p:txBody>
      </p:sp>
      <p:sp>
        <p:nvSpPr>
          <p:cNvPr id="64" name="Text Placeholder 63"/>
          <p:cNvSpPr>
            <a:spLocks noGrp="1"/>
          </p:cNvSpPr>
          <p:nvPr>
            <p:ph type="body" sz="quarter" idx="14"/>
          </p:nvPr>
        </p:nvSpPr>
        <p:spPr/>
        <p:txBody>
          <a:bodyPr/>
          <a:lstStyle/>
          <a:p>
            <a:r>
              <a:rPr lang="en-US" dirty="0"/>
              <a:t>Acrimonious Acronyms</a:t>
            </a:r>
          </a:p>
        </p:txBody>
      </p:sp>
      <p:sp>
        <p:nvSpPr>
          <p:cNvPr id="129" name="Text Placeholder 128"/>
          <p:cNvSpPr>
            <a:spLocks noGrp="1"/>
          </p:cNvSpPr>
          <p:nvPr>
            <p:ph type="body" sz="quarter" idx="19"/>
          </p:nvPr>
        </p:nvSpPr>
        <p:spPr/>
        <p:txBody>
          <a:bodyPr/>
          <a:lstStyle/>
          <a:p>
            <a:r>
              <a:rPr lang="en-US" dirty="0">
                <a:hlinkClick r:id="rId8" action="ppaction://hlinksldjump"/>
              </a:rPr>
              <a:t>10</a:t>
            </a:r>
            <a:endParaRPr lang="en-US" dirty="0"/>
          </a:p>
        </p:txBody>
      </p:sp>
      <p:sp>
        <p:nvSpPr>
          <p:cNvPr id="134" name="Text Placeholder 133"/>
          <p:cNvSpPr>
            <a:spLocks noGrp="1"/>
          </p:cNvSpPr>
          <p:nvPr>
            <p:ph type="body" sz="quarter" idx="24"/>
          </p:nvPr>
        </p:nvSpPr>
        <p:spPr/>
        <p:txBody>
          <a:bodyPr/>
          <a:lstStyle/>
          <a:p>
            <a:r>
              <a:rPr lang="en-US" dirty="0">
                <a:hlinkClick r:id="rId9" action="ppaction://hlinksldjump"/>
              </a:rPr>
              <a:t>20</a:t>
            </a:r>
            <a:endParaRPr lang="en-US" dirty="0"/>
          </a:p>
        </p:txBody>
      </p:sp>
      <p:sp>
        <p:nvSpPr>
          <p:cNvPr id="139" name="Text Placeholder 138"/>
          <p:cNvSpPr>
            <a:spLocks noGrp="1"/>
          </p:cNvSpPr>
          <p:nvPr>
            <p:ph type="body" sz="quarter" idx="29"/>
          </p:nvPr>
        </p:nvSpPr>
        <p:spPr/>
        <p:txBody>
          <a:bodyPr/>
          <a:lstStyle/>
          <a:p>
            <a:r>
              <a:rPr lang="en-US" dirty="0">
                <a:hlinkClick r:id="rId10" action="ppaction://hlinksldjump"/>
              </a:rPr>
              <a:t>30</a:t>
            </a:r>
            <a:endParaRPr lang="en-US" dirty="0"/>
          </a:p>
        </p:txBody>
      </p:sp>
      <p:sp>
        <p:nvSpPr>
          <p:cNvPr id="144" name="Text Placeholder 143"/>
          <p:cNvSpPr>
            <a:spLocks noGrp="1"/>
          </p:cNvSpPr>
          <p:nvPr>
            <p:ph type="body" sz="quarter" idx="34"/>
          </p:nvPr>
        </p:nvSpPr>
        <p:spPr/>
        <p:txBody>
          <a:bodyPr/>
          <a:lstStyle/>
          <a:p>
            <a:r>
              <a:rPr lang="en-US" dirty="0">
                <a:hlinkClick r:id="rId11" action="ppaction://hlinksldjump"/>
              </a:rPr>
              <a:t>40</a:t>
            </a:r>
            <a:endParaRPr lang="en-US" dirty="0"/>
          </a:p>
        </p:txBody>
      </p:sp>
      <p:sp>
        <p:nvSpPr>
          <p:cNvPr id="149" name="Text Placeholder 148"/>
          <p:cNvSpPr>
            <a:spLocks noGrp="1"/>
          </p:cNvSpPr>
          <p:nvPr>
            <p:ph type="body" sz="quarter" idx="39"/>
          </p:nvPr>
        </p:nvSpPr>
        <p:spPr/>
        <p:txBody>
          <a:bodyPr/>
          <a:lstStyle/>
          <a:p>
            <a:r>
              <a:rPr lang="en-US" dirty="0">
                <a:hlinkClick r:id="rId12" action="ppaction://hlinksldjump"/>
              </a:rPr>
              <a:t>50</a:t>
            </a:r>
            <a:endParaRPr lang="en-US" dirty="0"/>
          </a:p>
        </p:txBody>
      </p:sp>
      <p:sp>
        <p:nvSpPr>
          <p:cNvPr id="65" name="Text Placeholder 64"/>
          <p:cNvSpPr>
            <a:spLocks noGrp="1"/>
          </p:cNvSpPr>
          <p:nvPr>
            <p:ph type="body" sz="quarter" idx="15"/>
          </p:nvPr>
        </p:nvSpPr>
        <p:spPr/>
        <p:txBody>
          <a:bodyPr/>
          <a:lstStyle/>
          <a:p>
            <a:r>
              <a:rPr lang="en-US" dirty="0"/>
              <a:t>All Things </a:t>
            </a:r>
            <a:r>
              <a:rPr lang="en-US" dirty="0" err="1"/>
              <a:t>Orderwise</a:t>
            </a:r>
            <a:endParaRPr lang="en-US" dirty="0"/>
          </a:p>
        </p:txBody>
      </p:sp>
      <p:sp>
        <p:nvSpPr>
          <p:cNvPr id="130" name="Text Placeholder 129"/>
          <p:cNvSpPr>
            <a:spLocks noGrp="1"/>
          </p:cNvSpPr>
          <p:nvPr>
            <p:ph type="body" sz="quarter" idx="20"/>
          </p:nvPr>
        </p:nvSpPr>
        <p:spPr/>
        <p:txBody>
          <a:bodyPr/>
          <a:lstStyle/>
          <a:p>
            <a:r>
              <a:rPr lang="en-US" dirty="0">
                <a:hlinkClick r:id="rId13" action="ppaction://hlinksldjump"/>
              </a:rPr>
              <a:t>10</a:t>
            </a:r>
            <a:endParaRPr lang="en-US" dirty="0"/>
          </a:p>
        </p:txBody>
      </p:sp>
      <p:sp>
        <p:nvSpPr>
          <p:cNvPr id="135" name="Text Placeholder 134"/>
          <p:cNvSpPr>
            <a:spLocks noGrp="1"/>
          </p:cNvSpPr>
          <p:nvPr>
            <p:ph type="body" sz="quarter" idx="25"/>
          </p:nvPr>
        </p:nvSpPr>
        <p:spPr/>
        <p:txBody>
          <a:bodyPr/>
          <a:lstStyle/>
          <a:p>
            <a:r>
              <a:rPr lang="en-US" dirty="0">
                <a:hlinkClick r:id="rId14" action="ppaction://hlinksldjump"/>
              </a:rPr>
              <a:t>20</a:t>
            </a:r>
            <a:endParaRPr lang="en-US" dirty="0"/>
          </a:p>
        </p:txBody>
      </p:sp>
      <p:sp>
        <p:nvSpPr>
          <p:cNvPr id="140" name="Text Placeholder 139"/>
          <p:cNvSpPr>
            <a:spLocks noGrp="1"/>
          </p:cNvSpPr>
          <p:nvPr>
            <p:ph type="body" sz="quarter" idx="30"/>
          </p:nvPr>
        </p:nvSpPr>
        <p:spPr/>
        <p:txBody>
          <a:bodyPr/>
          <a:lstStyle/>
          <a:p>
            <a:r>
              <a:rPr lang="en-US" dirty="0">
                <a:hlinkClick r:id="rId15" action="ppaction://hlinksldjump"/>
              </a:rPr>
              <a:t>30</a:t>
            </a:r>
            <a:endParaRPr lang="en-US" dirty="0"/>
          </a:p>
        </p:txBody>
      </p:sp>
      <p:sp>
        <p:nvSpPr>
          <p:cNvPr id="145" name="Text Placeholder 144"/>
          <p:cNvSpPr>
            <a:spLocks noGrp="1"/>
          </p:cNvSpPr>
          <p:nvPr>
            <p:ph type="body" sz="quarter" idx="35"/>
          </p:nvPr>
        </p:nvSpPr>
        <p:spPr/>
        <p:txBody>
          <a:bodyPr/>
          <a:lstStyle/>
          <a:p>
            <a:r>
              <a:rPr lang="en-US" dirty="0">
                <a:hlinkClick r:id="rId16" action="ppaction://hlinksldjump"/>
              </a:rPr>
              <a:t>40</a:t>
            </a:r>
            <a:endParaRPr lang="en-US" dirty="0"/>
          </a:p>
        </p:txBody>
      </p:sp>
      <p:sp>
        <p:nvSpPr>
          <p:cNvPr id="150" name="Text Placeholder 149"/>
          <p:cNvSpPr>
            <a:spLocks noGrp="1"/>
          </p:cNvSpPr>
          <p:nvPr>
            <p:ph type="body" sz="quarter" idx="40"/>
          </p:nvPr>
        </p:nvSpPr>
        <p:spPr/>
        <p:txBody>
          <a:bodyPr/>
          <a:lstStyle/>
          <a:p>
            <a:r>
              <a:rPr lang="en-US" dirty="0">
                <a:hlinkClick r:id="rId17" action="ppaction://hlinksldjump"/>
              </a:rPr>
              <a:t>50</a:t>
            </a:r>
            <a:endParaRPr lang="en-US" dirty="0"/>
          </a:p>
        </p:txBody>
      </p:sp>
      <p:sp>
        <p:nvSpPr>
          <p:cNvPr id="66" name="Text Placeholder 65"/>
          <p:cNvSpPr>
            <a:spLocks noGrp="1"/>
          </p:cNvSpPr>
          <p:nvPr>
            <p:ph type="body" sz="quarter" idx="16"/>
          </p:nvPr>
        </p:nvSpPr>
        <p:spPr/>
        <p:txBody>
          <a:bodyPr/>
          <a:lstStyle/>
          <a:p>
            <a:r>
              <a:rPr lang="en-US" dirty="0"/>
              <a:t>The Long  &amp; Short of  it</a:t>
            </a:r>
          </a:p>
        </p:txBody>
      </p:sp>
      <p:sp>
        <p:nvSpPr>
          <p:cNvPr id="131" name="Text Placeholder 130"/>
          <p:cNvSpPr>
            <a:spLocks noGrp="1"/>
          </p:cNvSpPr>
          <p:nvPr>
            <p:ph type="body" sz="quarter" idx="21"/>
          </p:nvPr>
        </p:nvSpPr>
        <p:spPr/>
        <p:txBody>
          <a:bodyPr/>
          <a:lstStyle/>
          <a:p>
            <a:r>
              <a:rPr lang="en-US" dirty="0">
                <a:hlinkClick r:id="rId18" action="ppaction://hlinksldjump"/>
              </a:rPr>
              <a:t>10</a:t>
            </a:r>
            <a:endParaRPr lang="en-US" dirty="0"/>
          </a:p>
        </p:txBody>
      </p:sp>
      <p:sp>
        <p:nvSpPr>
          <p:cNvPr id="136" name="Text Placeholder 135"/>
          <p:cNvSpPr>
            <a:spLocks noGrp="1"/>
          </p:cNvSpPr>
          <p:nvPr>
            <p:ph type="body" sz="quarter" idx="26"/>
          </p:nvPr>
        </p:nvSpPr>
        <p:spPr/>
        <p:txBody>
          <a:bodyPr/>
          <a:lstStyle/>
          <a:p>
            <a:r>
              <a:rPr lang="en-US" dirty="0">
                <a:hlinkClick r:id="rId19" action="ppaction://hlinksldjump"/>
              </a:rPr>
              <a:t>20</a:t>
            </a:r>
            <a:endParaRPr lang="en-US" dirty="0"/>
          </a:p>
        </p:txBody>
      </p:sp>
      <p:sp>
        <p:nvSpPr>
          <p:cNvPr id="141" name="Text Placeholder 140"/>
          <p:cNvSpPr>
            <a:spLocks noGrp="1"/>
          </p:cNvSpPr>
          <p:nvPr>
            <p:ph type="body" sz="quarter" idx="31"/>
          </p:nvPr>
        </p:nvSpPr>
        <p:spPr/>
        <p:txBody>
          <a:bodyPr/>
          <a:lstStyle/>
          <a:p>
            <a:r>
              <a:rPr lang="en-US" dirty="0">
                <a:hlinkClick r:id="rId20" action="ppaction://hlinksldjump"/>
              </a:rPr>
              <a:t>30</a:t>
            </a:r>
            <a:endParaRPr lang="en-US" dirty="0"/>
          </a:p>
        </p:txBody>
      </p:sp>
      <p:sp>
        <p:nvSpPr>
          <p:cNvPr id="146" name="Text Placeholder 145"/>
          <p:cNvSpPr>
            <a:spLocks noGrp="1"/>
          </p:cNvSpPr>
          <p:nvPr>
            <p:ph type="body" sz="quarter" idx="36"/>
          </p:nvPr>
        </p:nvSpPr>
        <p:spPr/>
        <p:txBody>
          <a:bodyPr/>
          <a:lstStyle/>
          <a:p>
            <a:r>
              <a:rPr lang="en-US" dirty="0">
                <a:hlinkClick r:id="rId21" action="ppaction://hlinksldjump"/>
              </a:rPr>
              <a:t>40</a:t>
            </a:r>
            <a:endParaRPr lang="en-US" dirty="0"/>
          </a:p>
        </p:txBody>
      </p:sp>
      <p:sp>
        <p:nvSpPr>
          <p:cNvPr id="151" name="Text Placeholder 150"/>
          <p:cNvSpPr>
            <a:spLocks noGrp="1"/>
          </p:cNvSpPr>
          <p:nvPr>
            <p:ph type="body" sz="quarter" idx="41"/>
          </p:nvPr>
        </p:nvSpPr>
        <p:spPr/>
        <p:txBody>
          <a:bodyPr/>
          <a:lstStyle/>
          <a:p>
            <a:r>
              <a:rPr lang="en-US" dirty="0">
                <a:hlinkClick r:id="rId22" action="ppaction://hlinksldjump"/>
              </a:rPr>
              <a:t>50</a:t>
            </a:r>
            <a:endParaRPr lang="en-US" dirty="0"/>
          </a:p>
        </p:txBody>
      </p:sp>
      <p:sp>
        <p:nvSpPr>
          <p:cNvPr id="67" name="Text Placeholder 66"/>
          <p:cNvSpPr>
            <a:spLocks noGrp="1"/>
          </p:cNvSpPr>
          <p:nvPr>
            <p:ph type="body" sz="quarter" idx="17"/>
          </p:nvPr>
        </p:nvSpPr>
        <p:spPr/>
        <p:txBody>
          <a:bodyPr/>
          <a:lstStyle/>
          <a:p>
            <a:r>
              <a:rPr lang="en-US" dirty="0"/>
              <a:t>Ticker Mania</a:t>
            </a:r>
          </a:p>
        </p:txBody>
      </p:sp>
      <p:sp>
        <p:nvSpPr>
          <p:cNvPr id="132" name="Text Placeholder 131"/>
          <p:cNvSpPr>
            <a:spLocks noGrp="1"/>
          </p:cNvSpPr>
          <p:nvPr>
            <p:ph type="body" sz="quarter" idx="22"/>
          </p:nvPr>
        </p:nvSpPr>
        <p:spPr/>
        <p:txBody>
          <a:bodyPr/>
          <a:lstStyle/>
          <a:p>
            <a:r>
              <a:rPr lang="en-US" dirty="0">
                <a:hlinkClick r:id="rId23" action="ppaction://hlinksldjump"/>
              </a:rPr>
              <a:t>10</a:t>
            </a:r>
            <a:endParaRPr lang="en-US" dirty="0"/>
          </a:p>
        </p:txBody>
      </p:sp>
      <p:sp>
        <p:nvSpPr>
          <p:cNvPr id="137" name="Text Placeholder 136"/>
          <p:cNvSpPr>
            <a:spLocks noGrp="1"/>
          </p:cNvSpPr>
          <p:nvPr>
            <p:ph type="body" sz="quarter" idx="27"/>
          </p:nvPr>
        </p:nvSpPr>
        <p:spPr/>
        <p:txBody>
          <a:bodyPr/>
          <a:lstStyle/>
          <a:p>
            <a:r>
              <a:rPr lang="en-US" dirty="0">
                <a:hlinkClick r:id="rId24" action="ppaction://hlinksldjump"/>
              </a:rPr>
              <a:t>20</a:t>
            </a:r>
            <a:endParaRPr lang="en-US" dirty="0"/>
          </a:p>
        </p:txBody>
      </p:sp>
      <p:sp>
        <p:nvSpPr>
          <p:cNvPr id="142" name="Text Placeholder 141"/>
          <p:cNvSpPr>
            <a:spLocks noGrp="1"/>
          </p:cNvSpPr>
          <p:nvPr>
            <p:ph type="body" sz="quarter" idx="32"/>
          </p:nvPr>
        </p:nvSpPr>
        <p:spPr/>
        <p:txBody>
          <a:bodyPr/>
          <a:lstStyle/>
          <a:p>
            <a:r>
              <a:rPr lang="en-US" dirty="0">
                <a:hlinkClick r:id="rId25" action="ppaction://hlinksldjump"/>
              </a:rPr>
              <a:t>30</a:t>
            </a:r>
            <a:endParaRPr lang="en-US" dirty="0"/>
          </a:p>
        </p:txBody>
      </p:sp>
      <p:sp>
        <p:nvSpPr>
          <p:cNvPr id="147" name="Text Placeholder 146"/>
          <p:cNvSpPr>
            <a:spLocks noGrp="1"/>
          </p:cNvSpPr>
          <p:nvPr>
            <p:ph type="body" sz="quarter" idx="37"/>
          </p:nvPr>
        </p:nvSpPr>
        <p:spPr/>
        <p:txBody>
          <a:bodyPr/>
          <a:lstStyle/>
          <a:p>
            <a:r>
              <a:rPr lang="en-US" dirty="0">
                <a:hlinkClick r:id="rId26" action="ppaction://hlinksldjump"/>
              </a:rPr>
              <a:t>40</a:t>
            </a:r>
            <a:endParaRPr lang="en-US" dirty="0"/>
          </a:p>
        </p:txBody>
      </p:sp>
      <p:sp>
        <p:nvSpPr>
          <p:cNvPr id="152" name="Text Placeholder 151"/>
          <p:cNvSpPr>
            <a:spLocks noGrp="1"/>
          </p:cNvSpPr>
          <p:nvPr>
            <p:ph type="body" sz="quarter" idx="42"/>
          </p:nvPr>
        </p:nvSpPr>
        <p:spPr/>
        <p:txBody>
          <a:bodyPr/>
          <a:lstStyle/>
          <a:p>
            <a:r>
              <a:rPr lang="en-US" dirty="0">
                <a:hlinkClick r:id="rId27" action="ppaction://hlinksldjump"/>
              </a:rPr>
              <a:t>50</a:t>
            </a:r>
            <a:endParaRPr lang="en-US" dirty="0"/>
          </a:p>
        </p:txBody>
      </p:sp>
    </p:spTree>
    <p:extLst>
      <p:ext uri="{BB962C8B-B14F-4D97-AF65-F5344CB8AC3E}">
        <p14:creationId xmlns:p14="http://schemas.microsoft.com/office/powerpoint/2010/main" val="418246420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What is a large-cap company?</a:t>
            </a:r>
          </a:p>
        </p:txBody>
      </p:sp>
      <p:sp>
        <p:nvSpPr>
          <p:cNvPr id="18" name="Text Placeholder 17"/>
          <p:cNvSpPr>
            <a:spLocks noGrp="1"/>
          </p:cNvSpPr>
          <p:nvPr>
            <p:ph type="body" sz="quarter" idx="16"/>
          </p:nvPr>
        </p:nvSpPr>
        <p:spPr/>
        <p:txBody>
          <a:bodyPr/>
          <a:lstStyle/>
          <a:p>
            <a:r>
              <a:rPr lang="en-US" dirty="0"/>
              <a:t>40</a:t>
            </a:r>
          </a:p>
        </p:txBody>
      </p:sp>
      <p:sp>
        <p:nvSpPr>
          <p:cNvPr id="4" name="Title 3"/>
          <p:cNvSpPr>
            <a:spLocks noGrp="1"/>
          </p:cNvSpPr>
          <p:nvPr>
            <p:ph type="title"/>
          </p:nvPr>
        </p:nvSpPr>
        <p:spPr/>
        <p:txBody>
          <a:bodyPr/>
          <a:lstStyle/>
          <a:p>
            <a:r>
              <a:rPr lang="en-US" dirty="0"/>
              <a:t>Category 1</a:t>
            </a:r>
          </a:p>
        </p:txBody>
      </p:sp>
    </p:spTree>
    <p:extLst>
      <p:ext uri="{BB962C8B-B14F-4D97-AF65-F5344CB8AC3E}">
        <p14:creationId xmlns:p14="http://schemas.microsoft.com/office/powerpoint/2010/main" val="28913454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A company valued between $2B and $10B?</a:t>
            </a:r>
          </a:p>
        </p:txBody>
      </p:sp>
      <p:sp>
        <p:nvSpPr>
          <p:cNvPr id="18" name="Text Placeholder 17"/>
          <p:cNvSpPr>
            <a:spLocks noGrp="1"/>
          </p:cNvSpPr>
          <p:nvPr>
            <p:ph type="body" sz="quarter" idx="16"/>
          </p:nvPr>
        </p:nvSpPr>
        <p:spPr/>
        <p:txBody>
          <a:bodyPr/>
          <a:lstStyle/>
          <a:p>
            <a:r>
              <a:rPr lang="en-US"/>
              <a:t>50</a:t>
            </a:r>
            <a:endParaRPr lang="en-US" dirty="0"/>
          </a:p>
        </p:txBody>
      </p:sp>
      <p:sp>
        <p:nvSpPr>
          <p:cNvPr id="4" name="Title 3"/>
          <p:cNvSpPr>
            <a:spLocks noGrp="1"/>
          </p:cNvSpPr>
          <p:nvPr>
            <p:ph type="title"/>
          </p:nvPr>
        </p:nvSpPr>
        <p:spPr/>
        <p:txBody>
          <a:bodyPr/>
          <a:lstStyle/>
          <a:p>
            <a:r>
              <a:rPr lang="en-US" dirty="0"/>
              <a:t>Category 1</a:t>
            </a:r>
          </a:p>
        </p:txBody>
      </p:sp>
    </p:spTree>
    <p:extLst>
      <p:ext uri="{BB962C8B-B14F-4D97-AF65-F5344CB8AC3E}">
        <p14:creationId xmlns:p14="http://schemas.microsoft.com/office/powerpoint/2010/main" val="4090803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What</a:t>
            </a:r>
            <a:r>
              <a:rPr lang="en-US" baseline="0" dirty="0"/>
              <a:t> is a mid-cap company?</a:t>
            </a:r>
            <a:endParaRPr lang="en-US" dirty="0"/>
          </a:p>
        </p:txBody>
      </p:sp>
      <p:sp>
        <p:nvSpPr>
          <p:cNvPr id="18" name="Text Placeholder 17"/>
          <p:cNvSpPr>
            <a:spLocks noGrp="1"/>
          </p:cNvSpPr>
          <p:nvPr>
            <p:ph type="body" sz="quarter" idx="16"/>
          </p:nvPr>
        </p:nvSpPr>
        <p:spPr/>
        <p:txBody>
          <a:bodyPr/>
          <a:lstStyle/>
          <a:p>
            <a:r>
              <a:rPr lang="en-US"/>
              <a:t>50</a:t>
            </a:r>
            <a:endParaRPr lang="en-US" dirty="0"/>
          </a:p>
        </p:txBody>
      </p:sp>
      <p:sp>
        <p:nvSpPr>
          <p:cNvPr id="4" name="Title 3"/>
          <p:cNvSpPr>
            <a:spLocks noGrp="1"/>
          </p:cNvSpPr>
          <p:nvPr>
            <p:ph type="title"/>
          </p:nvPr>
        </p:nvSpPr>
        <p:spPr/>
        <p:txBody>
          <a:bodyPr/>
          <a:lstStyle/>
          <a:p>
            <a:r>
              <a:rPr lang="en-US" dirty="0"/>
              <a:t>Category 1</a:t>
            </a:r>
          </a:p>
        </p:txBody>
      </p:sp>
    </p:spTree>
    <p:extLst>
      <p:ext uri="{BB962C8B-B14F-4D97-AF65-F5344CB8AC3E}">
        <p14:creationId xmlns:p14="http://schemas.microsoft.com/office/powerpoint/2010/main" val="16320266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Category 2 questions follow</a:t>
            </a:r>
          </a:p>
        </p:txBody>
      </p:sp>
    </p:spTree>
    <p:extLst>
      <p:ext uri="{BB962C8B-B14F-4D97-AF65-F5344CB8AC3E}">
        <p14:creationId xmlns:p14="http://schemas.microsoft.com/office/powerpoint/2010/main" val="3782962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Stands for initial public offering</a:t>
            </a:r>
          </a:p>
        </p:txBody>
      </p:sp>
      <p:sp>
        <p:nvSpPr>
          <p:cNvPr id="18" name="Text Placeholder 17"/>
          <p:cNvSpPr>
            <a:spLocks noGrp="1"/>
          </p:cNvSpPr>
          <p:nvPr>
            <p:ph type="body" sz="quarter" idx="16"/>
          </p:nvPr>
        </p:nvSpPr>
        <p:spPr/>
        <p:txBody>
          <a:bodyPr/>
          <a:lstStyle/>
          <a:p>
            <a:r>
              <a:rPr lang="en-US" dirty="0"/>
              <a:t>10</a:t>
            </a:r>
          </a:p>
        </p:txBody>
      </p:sp>
      <p:sp>
        <p:nvSpPr>
          <p:cNvPr id="4" name="Title 3"/>
          <p:cNvSpPr>
            <a:spLocks noGrp="1"/>
          </p:cNvSpPr>
          <p:nvPr>
            <p:ph type="title"/>
          </p:nvPr>
        </p:nvSpPr>
        <p:spPr/>
        <p:txBody>
          <a:bodyPr/>
          <a:lstStyle/>
          <a:p>
            <a:r>
              <a:rPr lang="en-US" dirty="0"/>
              <a:t>Category 2</a:t>
            </a:r>
          </a:p>
        </p:txBody>
      </p:sp>
    </p:spTree>
    <p:extLst>
      <p:ext uri="{BB962C8B-B14F-4D97-AF65-F5344CB8AC3E}">
        <p14:creationId xmlns:p14="http://schemas.microsoft.com/office/powerpoint/2010/main" val="4035999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What is IPO?</a:t>
            </a:r>
          </a:p>
        </p:txBody>
      </p:sp>
      <p:sp>
        <p:nvSpPr>
          <p:cNvPr id="18" name="Text Placeholder 17"/>
          <p:cNvSpPr>
            <a:spLocks noGrp="1"/>
          </p:cNvSpPr>
          <p:nvPr>
            <p:ph type="body" sz="quarter" idx="16"/>
          </p:nvPr>
        </p:nvSpPr>
        <p:spPr/>
        <p:txBody>
          <a:bodyPr/>
          <a:lstStyle/>
          <a:p>
            <a:r>
              <a:rPr lang="en-US"/>
              <a:t>10</a:t>
            </a:r>
            <a:endParaRPr lang="en-US" dirty="0"/>
          </a:p>
        </p:txBody>
      </p:sp>
      <p:sp>
        <p:nvSpPr>
          <p:cNvPr id="4" name="Title 3"/>
          <p:cNvSpPr>
            <a:spLocks noGrp="1"/>
          </p:cNvSpPr>
          <p:nvPr>
            <p:ph type="title"/>
          </p:nvPr>
        </p:nvSpPr>
        <p:spPr/>
        <p:txBody>
          <a:bodyPr/>
          <a:lstStyle/>
          <a:p>
            <a:r>
              <a:rPr lang="en-US" dirty="0"/>
              <a:t>Category 2</a:t>
            </a:r>
          </a:p>
        </p:txBody>
      </p:sp>
    </p:spTree>
    <p:extLst>
      <p:ext uri="{BB962C8B-B14F-4D97-AF65-F5344CB8AC3E}">
        <p14:creationId xmlns:p14="http://schemas.microsoft.com/office/powerpoint/2010/main" val="20033719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A company agrees to sponsor a plan that automatically reinvests dividends into the investors account.</a:t>
            </a:r>
          </a:p>
        </p:txBody>
      </p:sp>
      <p:sp>
        <p:nvSpPr>
          <p:cNvPr id="18" name="Text Placeholder 17"/>
          <p:cNvSpPr>
            <a:spLocks noGrp="1"/>
          </p:cNvSpPr>
          <p:nvPr>
            <p:ph type="body" sz="quarter" idx="16"/>
          </p:nvPr>
        </p:nvSpPr>
        <p:spPr/>
        <p:txBody>
          <a:bodyPr/>
          <a:lstStyle/>
          <a:p>
            <a:r>
              <a:rPr lang="en-US"/>
              <a:t>20</a:t>
            </a:r>
            <a:endParaRPr lang="en-US" dirty="0"/>
          </a:p>
        </p:txBody>
      </p:sp>
      <p:sp>
        <p:nvSpPr>
          <p:cNvPr id="4" name="Title 3"/>
          <p:cNvSpPr>
            <a:spLocks noGrp="1"/>
          </p:cNvSpPr>
          <p:nvPr>
            <p:ph type="title"/>
          </p:nvPr>
        </p:nvSpPr>
        <p:spPr/>
        <p:txBody>
          <a:bodyPr/>
          <a:lstStyle/>
          <a:p>
            <a:r>
              <a:rPr lang="en-US" dirty="0"/>
              <a:t>Category</a:t>
            </a:r>
            <a:r>
              <a:rPr lang="en-US" baseline="0" dirty="0"/>
              <a:t> 2</a:t>
            </a:r>
            <a:endParaRPr lang="en-US" dirty="0"/>
          </a:p>
        </p:txBody>
      </p:sp>
    </p:spTree>
    <p:extLst>
      <p:ext uri="{BB962C8B-B14F-4D97-AF65-F5344CB8AC3E}">
        <p14:creationId xmlns:p14="http://schemas.microsoft.com/office/powerpoint/2010/main" val="1297872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What is a DRIP Plan?</a:t>
            </a:r>
          </a:p>
        </p:txBody>
      </p:sp>
      <p:sp>
        <p:nvSpPr>
          <p:cNvPr id="18" name="Text Placeholder 17"/>
          <p:cNvSpPr>
            <a:spLocks noGrp="1"/>
          </p:cNvSpPr>
          <p:nvPr>
            <p:ph type="body" sz="quarter" idx="16"/>
          </p:nvPr>
        </p:nvSpPr>
        <p:spPr/>
        <p:txBody>
          <a:bodyPr/>
          <a:lstStyle/>
          <a:p>
            <a:r>
              <a:rPr lang="en-US"/>
              <a:t>20</a:t>
            </a:r>
            <a:endParaRPr lang="en-US" dirty="0"/>
          </a:p>
        </p:txBody>
      </p:sp>
      <p:sp>
        <p:nvSpPr>
          <p:cNvPr id="4" name="Title 3"/>
          <p:cNvSpPr>
            <a:spLocks noGrp="1"/>
          </p:cNvSpPr>
          <p:nvPr>
            <p:ph type="title"/>
          </p:nvPr>
        </p:nvSpPr>
        <p:spPr/>
        <p:txBody>
          <a:bodyPr/>
          <a:lstStyle/>
          <a:p>
            <a:r>
              <a:rPr lang="en-US" dirty="0"/>
              <a:t>Category 2</a:t>
            </a:r>
          </a:p>
        </p:txBody>
      </p:sp>
    </p:spTree>
    <p:extLst>
      <p:ext uri="{BB962C8B-B14F-4D97-AF65-F5344CB8AC3E}">
        <p14:creationId xmlns:p14="http://schemas.microsoft.com/office/powerpoint/2010/main" val="2572761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Investors find this</a:t>
            </a:r>
            <a:r>
              <a:rPr lang="en-US" baseline="0" dirty="0"/>
              <a:t> type of investment appealing because the company usually pays the costs associated with the plan.</a:t>
            </a:r>
            <a:endParaRPr lang="en-US" dirty="0"/>
          </a:p>
        </p:txBody>
      </p:sp>
      <p:sp>
        <p:nvSpPr>
          <p:cNvPr id="18" name="Text Placeholder 17"/>
          <p:cNvSpPr>
            <a:spLocks noGrp="1"/>
          </p:cNvSpPr>
          <p:nvPr>
            <p:ph type="body" sz="quarter" idx="16"/>
          </p:nvPr>
        </p:nvSpPr>
        <p:spPr/>
        <p:txBody>
          <a:bodyPr/>
          <a:lstStyle/>
          <a:p>
            <a:r>
              <a:rPr lang="en-US" dirty="0"/>
              <a:t>30</a:t>
            </a:r>
          </a:p>
        </p:txBody>
      </p:sp>
      <p:sp>
        <p:nvSpPr>
          <p:cNvPr id="4" name="Title 3"/>
          <p:cNvSpPr>
            <a:spLocks noGrp="1"/>
          </p:cNvSpPr>
          <p:nvPr>
            <p:ph type="title"/>
          </p:nvPr>
        </p:nvSpPr>
        <p:spPr/>
        <p:txBody>
          <a:bodyPr/>
          <a:lstStyle/>
          <a:p>
            <a:r>
              <a:rPr lang="en-US" dirty="0"/>
              <a:t>Category 2</a:t>
            </a:r>
          </a:p>
        </p:txBody>
      </p:sp>
    </p:spTree>
    <p:extLst>
      <p:ext uri="{BB962C8B-B14F-4D97-AF65-F5344CB8AC3E}">
        <p14:creationId xmlns:p14="http://schemas.microsoft.com/office/powerpoint/2010/main" val="1252653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What is DRIP?</a:t>
            </a:r>
          </a:p>
        </p:txBody>
      </p:sp>
      <p:sp>
        <p:nvSpPr>
          <p:cNvPr id="18" name="Text Placeholder 17"/>
          <p:cNvSpPr>
            <a:spLocks noGrp="1"/>
          </p:cNvSpPr>
          <p:nvPr>
            <p:ph type="body" sz="quarter" idx="16"/>
          </p:nvPr>
        </p:nvSpPr>
        <p:spPr/>
        <p:txBody>
          <a:bodyPr/>
          <a:lstStyle/>
          <a:p>
            <a:r>
              <a:rPr lang="en-US"/>
              <a:t>30</a:t>
            </a:r>
            <a:endParaRPr lang="en-US" dirty="0"/>
          </a:p>
        </p:txBody>
      </p:sp>
      <p:sp>
        <p:nvSpPr>
          <p:cNvPr id="4" name="Title 3"/>
          <p:cNvSpPr>
            <a:spLocks noGrp="1"/>
          </p:cNvSpPr>
          <p:nvPr>
            <p:ph type="title"/>
          </p:nvPr>
        </p:nvSpPr>
        <p:spPr/>
        <p:txBody>
          <a:bodyPr/>
          <a:lstStyle/>
          <a:p>
            <a:r>
              <a:rPr lang="en-US" dirty="0"/>
              <a:t>Category 2</a:t>
            </a:r>
          </a:p>
        </p:txBody>
      </p:sp>
    </p:spTree>
    <p:extLst>
      <p:ext uri="{BB962C8B-B14F-4D97-AF65-F5344CB8AC3E}">
        <p14:creationId xmlns:p14="http://schemas.microsoft.com/office/powerpoint/2010/main" val="103114540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Miscellaneous </a:t>
            </a:r>
          </a:p>
        </p:txBody>
      </p:sp>
    </p:spTree>
    <p:extLst>
      <p:ext uri="{BB962C8B-B14F-4D97-AF65-F5344CB8AC3E}">
        <p14:creationId xmlns:p14="http://schemas.microsoft.com/office/powerpoint/2010/main" val="3860308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A government organization that oversees the securities markets so that they remain fair for all participants</a:t>
            </a:r>
          </a:p>
        </p:txBody>
      </p:sp>
      <p:sp>
        <p:nvSpPr>
          <p:cNvPr id="18" name="Text Placeholder 17"/>
          <p:cNvSpPr>
            <a:spLocks noGrp="1"/>
          </p:cNvSpPr>
          <p:nvPr>
            <p:ph type="body" sz="quarter" idx="16"/>
          </p:nvPr>
        </p:nvSpPr>
        <p:spPr/>
        <p:txBody>
          <a:bodyPr/>
          <a:lstStyle/>
          <a:p>
            <a:r>
              <a:rPr lang="en-US"/>
              <a:t>40</a:t>
            </a:r>
            <a:endParaRPr lang="en-US" dirty="0"/>
          </a:p>
        </p:txBody>
      </p:sp>
      <p:sp>
        <p:nvSpPr>
          <p:cNvPr id="4" name="Title 3"/>
          <p:cNvSpPr>
            <a:spLocks noGrp="1"/>
          </p:cNvSpPr>
          <p:nvPr>
            <p:ph type="title"/>
          </p:nvPr>
        </p:nvSpPr>
        <p:spPr/>
        <p:txBody>
          <a:bodyPr/>
          <a:lstStyle/>
          <a:p>
            <a:r>
              <a:rPr lang="en-US" dirty="0"/>
              <a:t>Category 2</a:t>
            </a:r>
          </a:p>
        </p:txBody>
      </p:sp>
    </p:spTree>
    <p:extLst>
      <p:ext uri="{BB962C8B-B14F-4D97-AF65-F5344CB8AC3E}">
        <p14:creationId xmlns:p14="http://schemas.microsoft.com/office/powerpoint/2010/main" val="701383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What is the SEC?</a:t>
            </a:r>
          </a:p>
        </p:txBody>
      </p:sp>
      <p:sp>
        <p:nvSpPr>
          <p:cNvPr id="18" name="Text Placeholder 17"/>
          <p:cNvSpPr>
            <a:spLocks noGrp="1"/>
          </p:cNvSpPr>
          <p:nvPr>
            <p:ph type="body" sz="quarter" idx="16"/>
          </p:nvPr>
        </p:nvSpPr>
        <p:spPr/>
        <p:txBody>
          <a:bodyPr/>
          <a:lstStyle/>
          <a:p>
            <a:r>
              <a:rPr lang="en-US"/>
              <a:t>40</a:t>
            </a:r>
            <a:endParaRPr lang="en-US" dirty="0"/>
          </a:p>
        </p:txBody>
      </p:sp>
      <p:sp>
        <p:nvSpPr>
          <p:cNvPr id="4" name="Title 3"/>
          <p:cNvSpPr>
            <a:spLocks noGrp="1"/>
          </p:cNvSpPr>
          <p:nvPr>
            <p:ph type="title"/>
          </p:nvPr>
        </p:nvSpPr>
        <p:spPr/>
        <p:txBody>
          <a:bodyPr/>
          <a:lstStyle/>
          <a:p>
            <a:r>
              <a:rPr lang="en-US" dirty="0"/>
              <a:t>Category 2</a:t>
            </a:r>
          </a:p>
        </p:txBody>
      </p:sp>
    </p:spTree>
    <p:extLst>
      <p:ext uri="{BB962C8B-B14F-4D97-AF65-F5344CB8AC3E}">
        <p14:creationId xmlns:p14="http://schemas.microsoft.com/office/powerpoint/2010/main" val="266128253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An online database of financial filings of publicly held companies</a:t>
            </a:r>
          </a:p>
        </p:txBody>
      </p:sp>
      <p:sp>
        <p:nvSpPr>
          <p:cNvPr id="18" name="Text Placeholder 17"/>
          <p:cNvSpPr>
            <a:spLocks noGrp="1"/>
          </p:cNvSpPr>
          <p:nvPr>
            <p:ph type="body" sz="quarter" idx="16"/>
          </p:nvPr>
        </p:nvSpPr>
        <p:spPr/>
        <p:txBody>
          <a:bodyPr/>
          <a:lstStyle/>
          <a:p>
            <a:r>
              <a:rPr lang="en-US" dirty="0"/>
              <a:t>50</a:t>
            </a:r>
          </a:p>
        </p:txBody>
      </p:sp>
      <p:sp>
        <p:nvSpPr>
          <p:cNvPr id="4" name="Title 3"/>
          <p:cNvSpPr>
            <a:spLocks noGrp="1"/>
          </p:cNvSpPr>
          <p:nvPr>
            <p:ph type="title"/>
          </p:nvPr>
        </p:nvSpPr>
        <p:spPr/>
        <p:txBody>
          <a:bodyPr/>
          <a:lstStyle/>
          <a:p>
            <a:r>
              <a:rPr lang="en-US" dirty="0"/>
              <a:t>Category 2</a:t>
            </a:r>
          </a:p>
        </p:txBody>
      </p:sp>
    </p:spTree>
    <p:extLst>
      <p:ext uri="{BB962C8B-B14F-4D97-AF65-F5344CB8AC3E}">
        <p14:creationId xmlns:p14="http://schemas.microsoft.com/office/powerpoint/2010/main" val="2970436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What is EDGAR?</a:t>
            </a:r>
          </a:p>
        </p:txBody>
      </p:sp>
      <p:sp>
        <p:nvSpPr>
          <p:cNvPr id="18" name="Text Placeholder 17"/>
          <p:cNvSpPr>
            <a:spLocks noGrp="1"/>
          </p:cNvSpPr>
          <p:nvPr>
            <p:ph type="body" sz="quarter" idx="16"/>
          </p:nvPr>
        </p:nvSpPr>
        <p:spPr/>
        <p:txBody>
          <a:bodyPr/>
          <a:lstStyle/>
          <a:p>
            <a:r>
              <a:rPr lang="en-US"/>
              <a:t>50</a:t>
            </a:r>
            <a:endParaRPr lang="en-US" dirty="0"/>
          </a:p>
        </p:txBody>
      </p:sp>
      <p:sp>
        <p:nvSpPr>
          <p:cNvPr id="4" name="Title 3"/>
          <p:cNvSpPr>
            <a:spLocks noGrp="1"/>
          </p:cNvSpPr>
          <p:nvPr>
            <p:ph type="title"/>
          </p:nvPr>
        </p:nvSpPr>
        <p:spPr/>
        <p:txBody>
          <a:bodyPr/>
          <a:lstStyle/>
          <a:p>
            <a:r>
              <a:rPr lang="en-US" dirty="0"/>
              <a:t>Category 2</a:t>
            </a:r>
          </a:p>
        </p:txBody>
      </p:sp>
    </p:spTree>
    <p:extLst>
      <p:ext uri="{BB962C8B-B14F-4D97-AF65-F5344CB8AC3E}">
        <p14:creationId xmlns:p14="http://schemas.microsoft.com/office/powerpoint/2010/main" val="41600038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Category 3 questions follow</a:t>
            </a:r>
            <a:endParaRPr lang="en-US" dirty="0"/>
          </a:p>
        </p:txBody>
      </p:sp>
    </p:spTree>
    <p:extLst>
      <p:ext uri="{BB962C8B-B14F-4D97-AF65-F5344CB8AC3E}">
        <p14:creationId xmlns:p14="http://schemas.microsoft.com/office/powerpoint/2010/main" val="2134803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If an investor wants to buy or sell shares of stock on an exchange</a:t>
            </a:r>
          </a:p>
        </p:txBody>
      </p:sp>
      <p:sp>
        <p:nvSpPr>
          <p:cNvPr id="18" name="Text Placeholder 17"/>
          <p:cNvSpPr>
            <a:spLocks noGrp="1"/>
          </p:cNvSpPr>
          <p:nvPr>
            <p:ph type="body" sz="quarter" idx="16"/>
          </p:nvPr>
        </p:nvSpPr>
        <p:spPr/>
        <p:txBody>
          <a:bodyPr/>
          <a:lstStyle/>
          <a:p>
            <a:r>
              <a:rPr lang="en-US"/>
              <a:t>10</a:t>
            </a:r>
            <a:endParaRPr lang="en-US" dirty="0"/>
          </a:p>
        </p:txBody>
      </p:sp>
      <p:sp>
        <p:nvSpPr>
          <p:cNvPr id="4" name="Title 3"/>
          <p:cNvSpPr>
            <a:spLocks noGrp="1"/>
          </p:cNvSpPr>
          <p:nvPr>
            <p:ph type="title"/>
          </p:nvPr>
        </p:nvSpPr>
        <p:spPr/>
        <p:txBody>
          <a:bodyPr/>
          <a:lstStyle/>
          <a:p>
            <a:r>
              <a:rPr lang="en-US" dirty="0"/>
              <a:t>Category 3</a:t>
            </a:r>
          </a:p>
        </p:txBody>
      </p:sp>
    </p:spTree>
    <p:extLst>
      <p:ext uri="{BB962C8B-B14F-4D97-AF65-F5344CB8AC3E}">
        <p14:creationId xmlns:p14="http://schemas.microsoft.com/office/powerpoint/2010/main" val="3648209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What is place an order?</a:t>
            </a:r>
          </a:p>
        </p:txBody>
      </p:sp>
      <p:sp>
        <p:nvSpPr>
          <p:cNvPr id="18" name="Text Placeholder 17"/>
          <p:cNvSpPr>
            <a:spLocks noGrp="1"/>
          </p:cNvSpPr>
          <p:nvPr>
            <p:ph type="body" sz="quarter" idx="16"/>
          </p:nvPr>
        </p:nvSpPr>
        <p:spPr/>
        <p:txBody>
          <a:bodyPr/>
          <a:lstStyle/>
          <a:p>
            <a:r>
              <a:rPr lang="en-US"/>
              <a:t>10</a:t>
            </a:r>
            <a:endParaRPr lang="en-US" dirty="0"/>
          </a:p>
        </p:txBody>
      </p:sp>
      <p:sp>
        <p:nvSpPr>
          <p:cNvPr id="4" name="Title 3"/>
          <p:cNvSpPr>
            <a:spLocks noGrp="1"/>
          </p:cNvSpPr>
          <p:nvPr>
            <p:ph type="title"/>
          </p:nvPr>
        </p:nvSpPr>
        <p:spPr/>
        <p:txBody>
          <a:bodyPr/>
          <a:lstStyle/>
          <a:p>
            <a:r>
              <a:rPr lang="en-US" dirty="0"/>
              <a:t>Category 3</a:t>
            </a:r>
          </a:p>
        </p:txBody>
      </p:sp>
    </p:spTree>
    <p:extLst>
      <p:ext uri="{BB962C8B-B14F-4D97-AF65-F5344CB8AC3E}">
        <p14:creationId xmlns:p14="http://schemas.microsoft.com/office/powerpoint/2010/main" val="29236976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This type of order</a:t>
            </a:r>
            <a:r>
              <a:rPr lang="en-US" baseline="0" dirty="0"/>
              <a:t> executes the trade immediately</a:t>
            </a:r>
            <a:endParaRPr lang="en-US" dirty="0"/>
          </a:p>
        </p:txBody>
      </p:sp>
      <p:sp>
        <p:nvSpPr>
          <p:cNvPr id="18" name="Text Placeholder 17"/>
          <p:cNvSpPr>
            <a:spLocks noGrp="1"/>
          </p:cNvSpPr>
          <p:nvPr>
            <p:ph type="body" sz="quarter" idx="16"/>
          </p:nvPr>
        </p:nvSpPr>
        <p:spPr/>
        <p:txBody>
          <a:bodyPr/>
          <a:lstStyle/>
          <a:p>
            <a:r>
              <a:rPr lang="en-US"/>
              <a:t>20</a:t>
            </a:r>
            <a:endParaRPr lang="en-US" dirty="0"/>
          </a:p>
        </p:txBody>
      </p:sp>
      <p:sp>
        <p:nvSpPr>
          <p:cNvPr id="4" name="Title 3"/>
          <p:cNvSpPr>
            <a:spLocks noGrp="1"/>
          </p:cNvSpPr>
          <p:nvPr>
            <p:ph type="title"/>
          </p:nvPr>
        </p:nvSpPr>
        <p:spPr/>
        <p:txBody>
          <a:bodyPr/>
          <a:lstStyle/>
          <a:p>
            <a:r>
              <a:rPr lang="en-US" dirty="0"/>
              <a:t>Category 3</a:t>
            </a:r>
          </a:p>
        </p:txBody>
      </p:sp>
    </p:spTree>
    <p:extLst>
      <p:ext uri="{BB962C8B-B14F-4D97-AF65-F5344CB8AC3E}">
        <p14:creationId xmlns:p14="http://schemas.microsoft.com/office/powerpoint/2010/main" val="512111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What is market order?</a:t>
            </a:r>
          </a:p>
        </p:txBody>
      </p:sp>
      <p:sp>
        <p:nvSpPr>
          <p:cNvPr id="18" name="Text Placeholder 17"/>
          <p:cNvSpPr>
            <a:spLocks noGrp="1"/>
          </p:cNvSpPr>
          <p:nvPr>
            <p:ph type="body" sz="quarter" idx="16"/>
          </p:nvPr>
        </p:nvSpPr>
        <p:spPr/>
        <p:txBody>
          <a:bodyPr/>
          <a:lstStyle/>
          <a:p>
            <a:r>
              <a:rPr lang="en-US"/>
              <a:t>20</a:t>
            </a:r>
            <a:endParaRPr lang="en-US" dirty="0"/>
          </a:p>
        </p:txBody>
      </p:sp>
      <p:sp>
        <p:nvSpPr>
          <p:cNvPr id="4" name="Title 3"/>
          <p:cNvSpPr>
            <a:spLocks noGrp="1"/>
          </p:cNvSpPr>
          <p:nvPr>
            <p:ph type="title"/>
          </p:nvPr>
        </p:nvSpPr>
        <p:spPr/>
        <p:txBody>
          <a:bodyPr/>
          <a:lstStyle/>
          <a:p>
            <a:r>
              <a:rPr lang="en-US" dirty="0"/>
              <a:t>Category 3</a:t>
            </a:r>
          </a:p>
        </p:txBody>
      </p:sp>
    </p:spTree>
    <p:extLst>
      <p:ext uri="{BB962C8B-B14F-4D97-AF65-F5344CB8AC3E}">
        <p14:creationId xmlns:p14="http://schemas.microsoft.com/office/powerpoint/2010/main" val="14023950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This type of order executes when a specified</a:t>
            </a:r>
            <a:r>
              <a:rPr lang="en-US" baseline="0" dirty="0"/>
              <a:t> exact price is reached</a:t>
            </a:r>
            <a:endParaRPr lang="en-US" dirty="0"/>
          </a:p>
        </p:txBody>
      </p:sp>
      <p:sp>
        <p:nvSpPr>
          <p:cNvPr id="18" name="Text Placeholder 17"/>
          <p:cNvSpPr>
            <a:spLocks noGrp="1"/>
          </p:cNvSpPr>
          <p:nvPr>
            <p:ph type="body" sz="quarter" idx="16"/>
          </p:nvPr>
        </p:nvSpPr>
        <p:spPr/>
        <p:txBody>
          <a:bodyPr/>
          <a:lstStyle/>
          <a:p>
            <a:r>
              <a:rPr lang="en-US"/>
              <a:t>30</a:t>
            </a:r>
            <a:endParaRPr lang="en-US" dirty="0"/>
          </a:p>
        </p:txBody>
      </p:sp>
      <p:sp>
        <p:nvSpPr>
          <p:cNvPr id="4" name="Title 3"/>
          <p:cNvSpPr>
            <a:spLocks noGrp="1"/>
          </p:cNvSpPr>
          <p:nvPr>
            <p:ph type="title"/>
          </p:nvPr>
        </p:nvSpPr>
        <p:spPr/>
        <p:txBody>
          <a:bodyPr/>
          <a:lstStyle/>
          <a:p>
            <a:r>
              <a:rPr lang="en-US" dirty="0"/>
              <a:t>Category 3</a:t>
            </a:r>
          </a:p>
        </p:txBody>
      </p:sp>
    </p:spTree>
    <p:extLst>
      <p:ext uri="{BB962C8B-B14F-4D97-AF65-F5344CB8AC3E}">
        <p14:creationId xmlns:p14="http://schemas.microsoft.com/office/powerpoint/2010/main" val="341784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A person who owns stocks</a:t>
            </a:r>
          </a:p>
        </p:txBody>
      </p:sp>
      <p:sp>
        <p:nvSpPr>
          <p:cNvPr id="18" name="Text Placeholder 17"/>
          <p:cNvSpPr>
            <a:spLocks noGrp="1"/>
          </p:cNvSpPr>
          <p:nvPr>
            <p:ph type="body" sz="quarter" idx="16"/>
          </p:nvPr>
        </p:nvSpPr>
        <p:spPr/>
        <p:txBody>
          <a:bodyPr/>
          <a:lstStyle/>
          <a:p>
            <a:r>
              <a:rPr lang="en-US" dirty="0"/>
              <a:t>10</a:t>
            </a:r>
          </a:p>
        </p:txBody>
      </p:sp>
      <p:sp>
        <p:nvSpPr>
          <p:cNvPr id="4" name="Title 3"/>
          <p:cNvSpPr>
            <a:spLocks noGrp="1"/>
          </p:cNvSpPr>
          <p:nvPr>
            <p:ph type="title"/>
          </p:nvPr>
        </p:nvSpPr>
        <p:spPr/>
        <p:txBody>
          <a:bodyPr/>
          <a:lstStyle/>
          <a:p>
            <a:r>
              <a:rPr lang="en-US" dirty="0"/>
              <a:t>Category 1</a:t>
            </a:r>
          </a:p>
        </p:txBody>
      </p:sp>
    </p:spTree>
    <p:extLst>
      <p:ext uri="{BB962C8B-B14F-4D97-AF65-F5344CB8AC3E}">
        <p14:creationId xmlns:p14="http://schemas.microsoft.com/office/powerpoint/2010/main" val="3551635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What is a limit order?</a:t>
            </a:r>
          </a:p>
        </p:txBody>
      </p:sp>
      <p:sp>
        <p:nvSpPr>
          <p:cNvPr id="18" name="Text Placeholder 17"/>
          <p:cNvSpPr>
            <a:spLocks noGrp="1"/>
          </p:cNvSpPr>
          <p:nvPr>
            <p:ph type="body" sz="quarter" idx="16"/>
          </p:nvPr>
        </p:nvSpPr>
        <p:spPr/>
        <p:txBody>
          <a:bodyPr/>
          <a:lstStyle/>
          <a:p>
            <a:r>
              <a:rPr lang="en-US"/>
              <a:t>30</a:t>
            </a:r>
            <a:endParaRPr lang="en-US" dirty="0"/>
          </a:p>
        </p:txBody>
      </p:sp>
      <p:sp>
        <p:nvSpPr>
          <p:cNvPr id="4" name="Title 3"/>
          <p:cNvSpPr>
            <a:spLocks noGrp="1"/>
          </p:cNvSpPr>
          <p:nvPr>
            <p:ph type="title"/>
          </p:nvPr>
        </p:nvSpPr>
        <p:spPr/>
        <p:txBody>
          <a:bodyPr/>
          <a:lstStyle/>
          <a:p>
            <a:r>
              <a:rPr lang="en-US" dirty="0"/>
              <a:t>Category 3</a:t>
            </a:r>
          </a:p>
        </p:txBody>
      </p:sp>
    </p:spTree>
    <p:extLst>
      <p:ext uri="{BB962C8B-B14F-4D97-AF65-F5344CB8AC3E}">
        <p14:creationId xmlns:p14="http://schemas.microsoft.com/office/powerpoint/2010/main" val="426601889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a part of the stock quote that represents the price where an investor could sell the stock</a:t>
            </a:r>
          </a:p>
        </p:txBody>
      </p:sp>
      <p:sp>
        <p:nvSpPr>
          <p:cNvPr id="18" name="Text Placeholder 17"/>
          <p:cNvSpPr>
            <a:spLocks noGrp="1"/>
          </p:cNvSpPr>
          <p:nvPr>
            <p:ph type="body" sz="quarter" idx="16"/>
          </p:nvPr>
        </p:nvSpPr>
        <p:spPr/>
        <p:txBody>
          <a:bodyPr/>
          <a:lstStyle/>
          <a:p>
            <a:r>
              <a:rPr lang="en-US" dirty="0"/>
              <a:t>40</a:t>
            </a:r>
          </a:p>
        </p:txBody>
      </p:sp>
      <p:sp>
        <p:nvSpPr>
          <p:cNvPr id="4" name="Title 3"/>
          <p:cNvSpPr>
            <a:spLocks noGrp="1"/>
          </p:cNvSpPr>
          <p:nvPr>
            <p:ph type="title"/>
          </p:nvPr>
        </p:nvSpPr>
        <p:spPr/>
        <p:txBody>
          <a:bodyPr/>
          <a:lstStyle/>
          <a:p>
            <a:r>
              <a:rPr lang="en-US" dirty="0"/>
              <a:t>Category 3</a:t>
            </a:r>
          </a:p>
        </p:txBody>
      </p:sp>
    </p:spTree>
    <p:extLst>
      <p:ext uri="{BB962C8B-B14F-4D97-AF65-F5344CB8AC3E}">
        <p14:creationId xmlns:p14="http://schemas.microsoft.com/office/powerpoint/2010/main" val="2772405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What is the bid price?</a:t>
            </a:r>
          </a:p>
        </p:txBody>
      </p:sp>
      <p:sp>
        <p:nvSpPr>
          <p:cNvPr id="18" name="Text Placeholder 17"/>
          <p:cNvSpPr>
            <a:spLocks noGrp="1"/>
          </p:cNvSpPr>
          <p:nvPr>
            <p:ph type="body" sz="quarter" idx="16"/>
          </p:nvPr>
        </p:nvSpPr>
        <p:spPr/>
        <p:txBody>
          <a:bodyPr/>
          <a:lstStyle/>
          <a:p>
            <a:r>
              <a:rPr lang="en-US"/>
              <a:t>40</a:t>
            </a:r>
            <a:endParaRPr lang="en-US" dirty="0"/>
          </a:p>
        </p:txBody>
      </p:sp>
      <p:sp>
        <p:nvSpPr>
          <p:cNvPr id="4" name="Title 3"/>
          <p:cNvSpPr>
            <a:spLocks noGrp="1"/>
          </p:cNvSpPr>
          <p:nvPr>
            <p:ph type="title"/>
          </p:nvPr>
        </p:nvSpPr>
        <p:spPr/>
        <p:txBody>
          <a:bodyPr/>
          <a:lstStyle/>
          <a:p>
            <a:r>
              <a:rPr lang="en-US" dirty="0"/>
              <a:t>Category 3</a:t>
            </a:r>
          </a:p>
        </p:txBody>
      </p:sp>
    </p:spTree>
    <p:extLst>
      <p:ext uri="{BB962C8B-B14F-4D97-AF65-F5344CB8AC3E}">
        <p14:creationId xmlns:p14="http://schemas.microsoft.com/office/powerpoint/2010/main" val="42265588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sz="3200" kern="1200" baseline="0" dirty="0">
                <a:solidFill>
                  <a:schemeClr val="tx1"/>
                </a:solidFill>
                <a:effectLst/>
                <a:latin typeface="+mn-lt"/>
                <a:ea typeface="+mn-ea"/>
                <a:cs typeface="+mn-cs"/>
              </a:rPr>
              <a:t>a part of the stock quote that represents the price where an investor could buy the stock</a:t>
            </a:r>
            <a:r>
              <a:rPr lang="en-US" dirty="0"/>
              <a:t> </a:t>
            </a:r>
          </a:p>
        </p:txBody>
      </p:sp>
      <p:sp>
        <p:nvSpPr>
          <p:cNvPr id="18" name="Text Placeholder 17"/>
          <p:cNvSpPr>
            <a:spLocks noGrp="1"/>
          </p:cNvSpPr>
          <p:nvPr>
            <p:ph type="body" sz="quarter" idx="16"/>
          </p:nvPr>
        </p:nvSpPr>
        <p:spPr/>
        <p:txBody>
          <a:bodyPr/>
          <a:lstStyle/>
          <a:p>
            <a:r>
              <a:rPr lang="en-US"/>
              <a:t>50</a:t>
            </a:r>
            <a:endParaRPr lang="en-US" dirty="0"/>
          </a:p>
        </p:txBody>
      </p:sp>
      <p:sp>
        <p:nvSpPr>
          <p:cNvPr id="4" name="Title 3"/>
          <p:cNvSpPr>
            <a:spLocks noGrp="1"/>
          </p:cNvSpPr>
          <p:nvPr>
            <p:ph type="title"/>
          </p:nvPr>
        </p:nvSpPr>
        <p:spPr/>
        <p:txBody>
          <a:bodyPr/>
          <a:lstStyle/>
          <a:p>
            <a:r>
              <a:rPr lang="en-US" dirty="0"/>
              <a:t>Category 3</a:t>
            </a:r>
          </a:p>
        </p:txBody>
      </p:sp>
    </p:spTree>
    <p:extLst>
      <p:ext uri="{BB962C8B-B14F-4D97-AF65-F5344CB8AC3E}">
        <p14:creationId xmlns:p14="http://schemas.microsoft.com/office/powerpoint/2010/main" val="437208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What is the </a:t>
            </a:r>
            <a:r>
              <a:rPr lang="en-US" baseline="0" dirty="0"/>
              <a:t> ask price?</a:t>
            </a:r>
            <a:endParaRPr lang="en-US" dirty="0"/>
          </a:p>
        </p:txBody>
      </p:sp>
      <p:sp>
        <p:nvSpPr>
          <p:cNvPr id="18" name="Text Placeholder 17"/>
          <p:cNvSpPr>
            <a:spLocks noGrp="1"/>
          </p:cNvSpPr>
          <p:nvPr>
            <p:ph type="body" sz="quarter" idx="16"/>
          </p:nvPr>
        </p:nvSpPr>
        <p:spPr/>
        <p:txBody>
          <a:bodyPr/>
          <a:lstStyle/>
          <a:p>
            <a:r>
              <a:rPr lang="en-US" dirty="0"/>
              <a:t>50</a:t>
            </a:r>
          </a:p>
        </p:txBody>
      </p:sp>
      <p:sp>
        <p:nvSpPr>
          <p:cNvPr id="4" name="Title 3"/>
          <p:cNvSpPr>
            <a:spLocks noGrp="1"/>
          </p:cNvSpPr>
          <p:nvPr>
            <p:ph type="title"/>
          </p:nvPr>
        </p:nvSpPr>
        <p:spPr/>
        <p:txBody>
          <a:bodyPr/>
          <a:lstStyle/>
          <a:p>
            <a:r>
              <a:rPr lang="en-US" dirty="0"/>
              <a:t>Category 3</a:t>
            </a:r>
          </a:p>
        </p:txBody>
      </p:sp>
    </p:spTree>
    <p:extLst>
      <p:ext uri="{BB962C8B-B14F-4D97-AF65-F5344CB8AC3E}">
        <p14:creationId xmlns:p14="http://schemas.microsoft.com/office/powerpoint/2010/main" val="21234629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Category 4 questions follow</a:t>
            </a:r>
          </a:p>
        </p:txBody>
      </p:sp>
    </p:spTree>
    <p:extLst>
      <p:ext uri="{BB962C8B-B14F-4D97-AF65-F5344CB8AC3E}">
        <p14:creationId xmlns:p14="http://schemas.microsoft.com/office/powerpoint/2010/main" val="373987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If an investor owns shares of stock, they</a:t>
            </a:r>
            <a:r>
              <a:rPr lang="en-US" baseline="0" dirty="0"/>
              <a:t> are said to be</a:t>
            </a:r>
            <a:endParaRPr lang="en-US" dirty="0"/>
          </a:p>
        </p:txBody>
      </p:sp>
      <p:sp>
        <p:nvSpPr>
          <p:cNvPr id="18" name="Text Placeholder 17"/>
          <p:cNvSpPr>
            <a:spLocks noGrp="1"/>
          </p:cNvSpPr>
          <p:nvPr>
            <p:ph type="body" sz="quarter" idx="16"/>
          </p:nvPr>
        </p:nvSpPr>
        <p:spPr/>
        <p:txBody>
          <a:bodyPr/>
          <a:lstStyle/>
          <a:p>
            <a:r>
              <a:rPr lang="en-US"/>
              <a:t>10</a:t>
            </a:r>
            <a:endParaRPr lang="en-US" dirty="0"/>
          </a:p>
        </p:txBody>
      </p:sp>
      <p:sp>
        <p:nvSpPr>
          <p:cNvPr id="4" name="Title 3"/>
          <p:cNvSpPr>
            <a:spLocks noGrp="1"/>
          </p:cNvSpPr>
          <p:nvPr>
            <p:ph type="title"/>
          </p:nvPr>
        </p:nvSpPr>
        <p:spPr/>
        <p:txBody>
          <a:bodyPr/>
          <a:lstStyle/>
          <a:p>
            <a:r>
              <a:rPr lang="en-US" dirty="0"/>
              <a:t>Category 4</a:t>
            </a:r>
          </a:p>
        </p:txBody>
      </p:sp>
    </p:spTree>
    <p:extLst>
      <p:ext uri="{BB962C8B-B14F-4D97-AF65-F5344CB8AC3E}">
        <p14:creationId xmlns:p14="http://schemas.microsoft.com/office/powerpoint/2010/main" val="2466918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What is long that stock?</a:t>
            </a:r>
          </a:p>
        </p:txBody>
      </p:sp>
      <p:sp>
        <p:nvSpPr>
          <p:cNvPr id="18" name="Text Placeholder 17"/>
          <p:cNvSpPr>
            <a:spLocks noGrp="1"/>
          </p:cNvSpPr>
          <p:nvPr>
            <p:ph type="body" sz="quarter" idx="16"/>
          </p:nvPr>
        </p:nvSpPr>
        <p:spPr/>
        <p:txBody>
          <a:bodyPr/>
          <a:lstStyle/>
          <a:p>
            <a:r>
              <a:rPr lang="en-US" dirty="0"/>
              <a:t>10</a:t>
            </a:r>
          </a:p>
        </p:txBody>
      </p:sp>
      <p:sp>
        <p:nvSpPr>
          <p:cNvPr id="4" name="Title 3"/>
          <p:cNvSpPr>
            <a:spLocks noGrp="1"/>
          </p:cNvSpPr>
          <p:nvPr>
            <p:ph type="title"/>
          </p:nvPr>
        </p:nvSpPr>
        <p:spPr/>
        <p:txBody>
          <a:bodyPr/>
          <a:lstStyle/>
          <a:p>
            <a:r>
              <a:rPr lang="en-US" dirty="0"/>
              <a:t>Category 4</a:t>
            </a:r>
          </a:p>
        </p:txBody>
      </p:sp>
    </p:spTree>
    <p:extLst>
      <p:ext uri="{BB962C8B-B14F-4D97-AF65-F5344CB8AC3E}">
        <p14:creationId xmlns:p14="http://schemas.microsoft.com/office/powerpoint/2010/main" val="25406506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rtl="0" eaLnBrk="1" latinLnBrk="0" hangingPunct="1"/>
            <a:r>
              <a:rPr lang="en-US" sz="3200" kern="1200" baseline="0" dirty="0">
                <a:solidFill>
                  <a:schemeClr val="tx1"/>
                </a:solidFill>
                <a:effectLst/>
                <a:latin typeface="+mn-lt"/>
                <a:ea typeface="+mn-ea"/>
                <a:cs typeface="+mn-cs"/>
              </a:rPr>
              <a:t> an investor borrows shares of stock, they are said to be</a:t>
            </a:r>
            <a:endParaRPr lang="en-US" dirty="0">
              <a:effectLst/>
            </a:endParaRPr>
          </a:p>
        </p:txBody>
      </p:sp>
      <p:sp>
        <p:nvSpPr>
          <p:cNvPr id="18" name="Text Placeholder 17"/>
          <p:cNvSpPr>
            <a:spLocks noGrp="1"/>
          </p:cNvSpPr>
          <p:nvPr>
            <p:ph type="body" sz="quarter" idx="16"/>
          </p:nvPr>
        </p:nvSpPr>
        <p:spPr/>
        <p:txBody>
          <a:bodyPr/>
          <a:lstStyle/>
          <a:p>
            <a:r>
              <a:rPr lang="en-US"/>
              <a:t>20</a:t>
            </a:r>
            <a:endParaRPr lang="en-US" dirty="0"/>
          </a:p>
        </p:txBody>
      </p:sp>
      <p:sp>
        <p:nvSpPr>
          <p:cNvPr id="4" name="Title 3"/>
          <p:cNvSpPr>
            <a:spLocks noGrp="1"/>
          </p:cNvSpPr>
          <p:nvPr>
            <p:ph type="title"/>
          </p:nvPr>
        </p:nvSpPr>
        <p:spPr/>
        <p:txBody>
          <a:bodyPr/>
          <a:lstStyle/>
          <a:p>
            <a:r>
              <a:rPr lang="en-US" dirty="0"/>
              <a:t>Category 4</a:t>
            </a:r>
          </a:p>
        </p:txBody>
      </p:sp>
    </p:spTree>
    <p:extLst>
      <p:ext uri="{BB962C8B-B14F-4D97-AF65-F5344CB8AC3E}">
        <p14:creationId xmlns:p14="http://schemas.microsoft.com/office/powerpoint/2010/main" val="30773137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rtl="0" eaLnBrk="1" latinLnBrk="0" hangingPunct="1"/>
            <a:r>
              <a:rPr lang="en-US" sz="3200" kern="1200" baseline="0" dirty="0">
                <a:solidFill>
                  <a:schemeClr val="tx1"/>
                </a:solidFill>
                <a:effectLst/>
                <a:latin typeface="+mn-lt"/>
                <a:ea typeface="+mn-ea"/>
                <a:cs typeface="+mn-cs"/>
              </a:rPr>
              <a:t>What is short that stock?</a:t>
            </a:r>
            <a:endParaRPr lang="en-US" dirty="0">
              <a:effectLst/>
            </a:endParaRPr>
          </a:p>
        </p:txBody>
      </p:sp>
      <p:sp>
        <p:nvSpPr>
          <p:cNvPr id="18" name="Text Placeholder 17"/>
          <p:cNvSpPr>
            <a:spLocks noGrp="1"/>
          </p:cNvSpPr>
          <p:nvPr>
            <p:ph type="body" sz="quarter" idx="16"/>
          </p:nvPr>
        </p:nvSpPr>
        <p:spPr/>
        <p:txBody>
          <a:bodyPr/>
          <a:lstStyle/>
          <a:p>
            <a:r>
              <a:rPr lang="en-US"/>
              <a:t>20</a:t>
            </a:r>
            <a:endParaRPr lang="en-US" dirty="0"/>
          </a:p>
        </p:txBody>
      </p:sp>
      <p:sp>
        <p:nvSpPr>
          <p:cNvPr id="4" name="Title 3"/>
          <p:cNvSpPr>
            <a:spLocks noGrp="1"/>
          </p:cNvSpPr>
          <p:nvPr>
            <p:ph type="title"/>
          </p:nvPr>
        </p:nvSpPr>
        <p:spPr/>
        <p:txBody>
          <a:bodyPr/>
          <a:lstStyle/>
          <a:p>
            <a:r>
              <a:rPr lang="en-US" dirty="0"/>
              <a:t>Category 4</a:t>
            </a:r>
          </a:p>
        </p:txBody>
      </p:sp>
    </p:spTree>
    <p:extLst>
      <p:ext uri="{BB962C8B-B14F-4D97-AF65-F5344CB8AC3E}">
        <p14:creationId xmlns:p14="http://schemas.microsoft.com/office/powerpoint/2010/main" val="328369316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What is an investor?</a:t>
            </a:r>
          </a:p>
        </p:txBody>
      </p:sp>
      <p:sp>
        <p:nvSpPr>
          <p:cNvPr id="18" name="Text Placeholder 17"/>
          <p:cNvSpPr>
            <a:spLocks noGrp="1"/>
          </p:cNvSpPr>
          <p:nvPr>
            <p:ph type="body" sz="quarter" idx="16"/>
          </p:nvPr>
        </p:nvSpPr>
        <p:spPr/>
        <p:txBody>
          <a:bodyPr/>
          <a:lstStyle/>
          <a:p>
            <a:r>
              <a:rPr lang="en-US" dirty="0"/>
              <a:t>10</a:t>
            </a:r>
          </a:p>
        </p:txBody>
      </p:sp>
      <p:sp>
        <p:nvSpPr>
          <p:cNvPr id="4" name="Title 3"/>
          <p:cNvSpPr>
            <a:spLocks noGrp="1"/>
          </p:cNvSpPr>
          <p:nvPr>
            <p:ph type="title"/>
          </p:nvPr>
        </p:nvSpPr>
        <p:spPr/>
        <p:txBody>
          <a:bodyPr/>
          <a:lstStyle/>
          <a:p>
            <a:r>
              <a:rPr lang="en-US" dirty="0"/>
              <a:t>Category 1</a:t>
            </a:r>
          </a:p>
        </p:txBody>
      </p:sp>
    </p:spTree>
    <p:extLst>
      <p:ext uri="{BB962C8B-B14F-4D97-AF65-F5344CB8AC3E}">
        <p14:creationId xmlns:p14="http://schemas.microsoft.com/office/powerpoint/2010/main" val="23291719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A insider is a person who knows of non-public information which is considered to be  insider information. If this person executes a trade based on said information they have committed</a:t>
            </a:r>
          </a:p>
        </p:txBody>
      </p:sp>
      <p:sp>
        <p:nvSpPr>
          <p:cNvPr id="18" name="Text Placeholder 17"/>
          <p:cNvSpPr>
            <a:spLocks noGrp="1"/>
          </p:cNvSpPr>
          <p:nvPr>
            <p:ph type="body" sz="quarter" idx="16"/>
          </p:nvPr>
        </p:nvSpPr>
        <p:spPr/>
        <p:txBody>
          <a:bodyPr/>
          <a:lstStyle/>
          <a:p>
            <a:r>
              <a:rPr lang="en-US"/>
              <a:t>30</a:t>
            </a:r>
            <a:endParaRPr lang="en-US" dirty="0"/>
          </a:p>
        </p:txBody>
      </p:sp>
      <p:sp>
        <p:nvSpPr>
          <p:cNvPr id="4" name="Title 3"/>
          <p:cNvSpPr>
            <a:spLocks noGrp="1"/>
          </p:cNvSpPr>
          <p:nvPr>
            <p:ph type="title"/>
          </p:nvPr>
        </p:nvSpPr>
        <p:spPr/>
        <p:txBody>
          <a:bodyPr/>
          <a:lstStyle/>
          <a:p>
            <a:r>
              <a:rPr lang="en-US" dirty="0"/>
              <a:t>Category 4</a:t>
            </a:r>
          </a:p>
        </p:txBody>
      </p:sp>
    </p:spTree>
    <p:extLst>
      <p:ext uri="{BB962C8B-B14F-4D97-AF65-F5344CB8AC3E}">
        <p14:creationId xmlns:p14="http://schemas.microsoft.com/office/powerpoint/2010/main" val="42462331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What is insider trading? It is illegal and they will be arrested.</a:t>
            </a:r>
          </a:p>
        </p:txBody>
      </p:sp>
      <p:sp>
        <p:nvSpPr>
          <p:cNvPr id="18" name="Text Placeholder 17"/>
          <p:cNvSpPr>
            <a:spLocks noGrp="1"/>
          </p:cNvSpPr>
          <p:nvPr>
            <p:ph type="body" sz="quarter" idx="16"/>
          </p:nvPr>
        </p:nvSpPr>
        <p:spPr/>
        <p:txBody>
          <a:bodyPr/>
          <a:lstStyle/>
          <a:p>
            <a:r>
              <a:rPr lang="en-US" dirty="0"/>
              <a:t>30</a:t>
            </a:r>
          </a:p>
        </p:txBody>
      </p:sp>
      <p:sp>
        <p:nvSpPr>
          <p:cNvPr id="4" name="Title 3"/>
          <p:cNvSpPr>
            <a:spLocks noGrp="1"/>
          </p:cNvSpPr>
          <p:nvPr>
            <p:ph type="title"/>
          </p:nvPr>
        </p:nvSpPr>
        <p:spPr/>
        <p:txBody>
          <a:bodyPr/>
          <a:lstStyle/>
          <a:p>
            <a:r>
              <a:rPr lang="en-US" dirty="0"/>
              <a:t>Category 4</a:t>
            </a:r>
          </a:p>
        </p:txBody>
      </p:sp>
    </p:spTree>
    <p:extLst>
      <p:ext uri="{BB962C8B-B14F-4D97-AF65-F5344CB8AC3E}">
        <p14:creationId xmlns:p14="http://schemas.microsoft.com/office/powerpoint/2010/main" val="766059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A company decides to increase its number of outstanding shares</a:t>
            </a:r>
            <a:r>
              <a:rPr lang="en-US" baseline="0" dirty="0"/>
              <a:t>. </a:t>
            </a:r>
            <a:r>
              <a:rPr lang="en-US" dirty="0"/>
              <a:t>Current shareholders will receive additional shares automatically but the total value of the shares owned remains the same.</a:t>
            </a:r>
          </a:p>
        </p:txBody>
      </p:sp>
      <p:sp>
        <p:nvSpPr>
          <p:cNvPr id="18" name="Text Placeholder 17"/>
          <p:cNvSpPr>
            <a:spLocks noGrp="1"/>
          </p:cNvSpPr>
          <p:nvPr>
            <p:ph type="body" sz="quarter" idx="16"/>
          </p:nvPr>
        </p:nvSpPr>
        <p:spPr/>
        <p:txBody>
          <a:bodyPr/>
          <a:lstStyle/>
          <a:p>
            <a:r>
              <a:rPr lang="en-US" dirty="0"/>
              <a:t>40</a:t>
            </a:r>
          </a:p>
        </p:txBody>
      </p:sp>
      <p:sp>
        <p:nvSpPr>
          <p:cNvPr id="4" name="Title 3"/>
          <p:cNvSpPr>
            <a:spLocks noGrp="1"/>
          </p:cNvSpPr>
          <p:nvPr>
            <p:ph type="title"/>
          </p:nvPr>
        </p:nvSpPr>
        <p:spPr/>
        <p:txBody>
          <a:bodyPr/>
          <a:lstStyle/>
          <a:p>
            <a:r>
              <a:rPr lang="en-US" dirty="0"/>
              <a:t>Category 4</a:t>
            </a:r>
          </a:p>
        </p:txBody>
      </p:sp>
    </p:spTree>
    <p:extLst>
      <p:ext uri="{BB962C8B-B14F-4D97-AF65-F5344CB8AC3E}">
        <p14:creationId xmlns:p14="http://schemas.microsoft.com/office/powerpoint/2010/main" val="1162407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What is a stock split?</a:t>
            </a:r>
          </a:p>
        </p:txBody>
      </p:sp>
      <p:sp>
        <p:nvSpPr>
          <p:cNvPr id="18" name="Text Placeholder 17"/>
          <p:cNvSpPr>
            <a:spLocks noGrp="1"/>
          </p:cNvSpPr>
          <p:nvPr>
            <p:ph type="body" sz="quarter" idx="16"/>
          </p:nvPr>
        </p:nvSpPr>
        <p:spPr/>
        <p:txBody>
          <a:bodyPr/>
          <a:lstStyle/>
          <a:p>
            <a:r>
              <a:rPr lang="en-US"/>
              <a:t>40</a:t>
            </a:r>
            <a:endParaRPr lang="en-US" dirty="0"/>
          </a:p>
        </p:txBody>
      </p:sp>
      <p:sp>
        <p:nvSpPr>
          <p:cNvPr id="4" name="Title 3"/>
          <p:cNvSpPr>
            <a:spLocks noGrp="1"/>
          </p:cNvSpPr>
          <p:nvPr>
            <p:ph type="title"/>
          </p:nvPr>
        </p:nvSpPr>
        <p:spPr/>
        <p:txBody>
          <a:bodyPr/>
          <a:lstStyle/>
          <a:p>
            <a:r>
              <a:rPr lang="en-US" dirty="0"/>
              <a:t>Category 4</a:t>
            </a:r>
          </a:p>
        </p:txBody>
      </p:sp>
    </p:spTree>
    <p:extLst>
      <p:ext uri="{BB962C8B-B14F-4D97-AF65-F5344CB8AC3E}">
        <p14:creationId xmlns:p14="http://schemas.microsoft.com/office/powerpoint/2010/main" val="32446109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sz="3200" kern="1200" baseline="0" dirty="0">
                <a:solidFill>
                  <a:schemeClr val="tx1"/>
                </a:solidFill>
                <a:effectLst/>
                <a:latin typeface="+mn-lt"/>
                <a:ea typeface="+mn-ea"/>
                <a:cs typeface="+mn-cs"/>
              </a:rPr>
              <a:t>A company decides to </a:t>
            </a:r>
            <a:r>
              <a:rPr lang="en-US" dirty="0"/>
              <a:t>de</a:t>
            </a:r>
            <a:r>
              <a:rPr lang="en-US" sz="3200" kern="1200" baseline="0" dirty="0">
                <a:solidFill>
                  <a:schemeClr val="tx1"/>
                </a:solidFill>
                <a:effectLst/>
                <a:latin typeface="+mn-lt"/>
                <a:ea typeface="+mn-ea"/>
                <a:cs typeface="+mn-cs"/>
              </a:rPr>
              <a:t>crease its number of outstanding shares. Current shareholders will automatically be issued a lesser number of shares but the total value of the shares owned remains the same.</a:t>
            </a:r>
            <a:endParaRPr lang="en-US" dirty="0">
              <a:effectLst/>
            </a:endParaRPr>
          </a:p>
        </p:txBody>
      </p:sp>
      <p:sp>
        <p:nvSpPr>
          <p:cNvPr id="18" name="Text Placeholder 17"/>
          <p:cNvSpPr>
            <a:spLocks noGrp="1"/>
          </p:cNvSpPr>
          <p:nvPr>
            <p:ph type="body" sz="quarter" idx="16"/>
          </p:nvPr>
        </p:nvSpPr>
        <p:spPr/>
        <p:txBody>
          <a:bodyPr/>
          <a:lstStyle/>
          <a:p>
            <a:r>
              <a:rPr lang="en-US" dirty="0"/>
              <a:t>50</a:t>
            </a:r>
          </a:p>
        </p:txBody>
      </p:sp>
      <p:sp>
        <p:nvSpPr>
          <p:cNvPr id="4" name="Title 3"/>
          <p:cNvSpPr>
            <a:spLocks noGrp="1"/>
          </p:cNvSpPr>
          <p:nvPr>
            <p:ph type="title"/>
          </p:nvPr>
        </p:nvSpPr>
        <p:spPr/>
        <p:txBody>
          <a:bodyPr/>
          <a:lstStyle/>
          <a:p>
            <a:r>
              <a:rPr lang="en-US" dirty="0"/>
              <a:t>Category 4</a:t>
            </a:r>
          </a:p>
        </p:txBody>
      </p:sp>
    </p:spTree>
    <p:extLst>
      <p:ext uri="{BB962C8B-B14F-4D97-AF65-F5344CB8AC3E}">
        <p14:creationId xmlns:p14="http://schemas.microsoft.com/office/powerpoint/2010/main" val="28065628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What is a reverse stock split?</a:t>
            </a:r>
          </a:p>
        </p:txBody>
      </p:sp>
      <p:sp>
        <p:nvSpPr>
          <p:cNvPr id="18" name="Text Placeholder 17"/>
          <p:cNvSpPr>
            <a:spLocks noGrp="1"/>
          </p:cNvSpPr>
          <p:nvPr>
            <p:ph type="body" sz="quarter" idx="16"/>
          </p:nvPr>
        </p:nvSpPr>
        <p:spPr/>
        <p:txBody>
          <a:bodyPr/>
          <a:lstStyle/>
          <a:p>
            <a:r>
              <a:rPr lang="en-US"/>
              <a:t>50</a:t>
            </a:r>
            <a:endParaRPr lang="en-US" dirty="0"/>
          </a:p>
        </p:txBody>
      </p:sp>
      <p:sp>
        <p:nvSpPr>
          <p:cNvPr id="4" name="Title 3"/>
          <p:cNvSpPr>
            <a:spLocks noGrp="1"/>
          </p:cNvSpPr>
          <p:nvPr>
            <p:ph type="title"/>
          </p:nvPr>
        </p:nvSpPr>
        <p:spPr/>
        <p:txBody>
          <a:bodyPr/>
          <a:lstStyle/>
          <a:p>
            <a:r>
              <a:rPr lang="en-US" dirty="0"/>
              <a:t>Category 4</a:t>
            </a:r>
          </a:p>
        </p:txBody>
      </p:sp>
    </p:spTree>
    <p:extLst>
      <p:ext uri="{BB962C8B-B14F-4D97-AF65-F5344CB8AC3E}">
        <p14:creationId xmlns:p14="http://schemas.microsoft.com/office/powerpoint/2010/main" val="46692181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Category 5 questions follow</a:t>
            </a:r>
            <a:endParaRPr lang="en-US" dirty="0"/>
          </a:p>
        </p:txBody>
      </p:sp>
    </p:spTree>
    <p:extLst>
      <p:ext uri="{BB962C8B-B14F-4D97-AF65-F5344CB8AC3E}">
        <p14:creationId xmlns:p14="http://schemas.microsoft.com/office/powerpoint/2010/main" val="11610259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The ticker for Apple Inc. </a:t>
            </a:r>
          </a:p>
        </p:txBody>
      </p:sp>
      <p:sp>
        <p:nvSpPr>
          <p:cNvPr id="18" name="Text Placeholder 17"/>
          <p:cNvSpPr>
            <a:spLocks noGrp="1"/>
          </p:cNvSpPr>
          <p:nvPr>
            <p:ph type="body" sz="quarter" idx="16"/>
          </p:nvPr>
        </p:nvSpPr>
        <p:spPr/>
        <p:txBody>
          <a:bodyPr/>
          <a:lstStyle/>
          <a:p>
            <a:r>
              <a:rPr lang="en-US" dirty="0"/>
              <a:t>10</a:t>
            </a:r>
          </a:p>
        </p:txBody>
      </p:sp>
      <p:sp>
        <p:nvSpPr>
          <p:cNvPr id="4" name="Title 3"/>
          <p:cNvSpPr>
            <a:spLocks noGrp="1"/>
          </p:cNvSpPr>
          <p:nvPr>
            <p:ph type="title"/>
          </p:nvPr>
        </p:nvSpPr>
        <p:spPr/>
        <p:txBody>
          <a:bodyPr/>
          <a:lstStyle/>
          <a:p>
            <a:r>
              <a:rPr lang="en-US" dirty="0"/>
              <a:t>Category 5</a:t>
            </a:r>
          </a:p>
        </p:txBody>
      </p:sp>
    </p:spTree>
    <p:extLst>
      <p:ext uri="{BB962C8B-B14F-4D97-AF65-F5344CB8AC3E}">
        <p14:creationId xmlns:p14="http://schemas.microsoft.com/office/powerpoint/2010/main" val="4607006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What is AAPL?</a:t>
            </a:r>
          </a:p>
        </p:txBody>
      </p:sp>
      <p:sp>
        <p:nvSpPr>
          <p:cNvPr id="18" name="Text Placeholder 17"/>
          <p:cNvSpPr>
            <a:spLocks noGrp="1"/>
          </p:cNvSpPr>
          <p:nvPr>
            <p:ph type="body" sz="quarter" idx="16"/>
          </p:nvPr>
        </p:nvSpPr>
        <p:spPr/>
        <p:txBody>
          <a:bodyPr/>
          <a:lstStyle/>
          <a:p>
            <a:r>
              <a:rPr lang="en-US" dirty="0"/>
              <a:t>10</a:t>
            </a:r>
          </a:p>
        </p:txBody>
      </p:sp>
      <p:sp>
        <p:nvSpPr>
          <p:cNvPr id="4" name="Title 3"/>
          <p:cNvSpPr>
            <a:spLocks noGrp="1"/>
          </p:cNvSpPr>
          <p:nvPr>
            <p:ph type="title"/>
          </p:nvPr>
        </p:nvSpPr>
        <p:spPr/>
        <p:txBody>
          <a:bodyPr/>
          <a:lstStyle/>
          <a:p>
            <a:r>
              <a:rPr lang="en-US" dirty="0"/>
              <a:t>Category 5</a:t>
            </a:r>
          </a:p>
        </p:txBody>
      </p:sp>
    </p:spTree>
    <p:extLst>
      <p:ext uri="{BB962C8B-B14F-4D97-AF65-F5344CB8AC3E}">
        <p14:creationId xmlns:p14="http://schemas.microsoft.com/office/powerpoint/2010/main" val="31189326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rtl="0" eaLnBrk="1" latinLnBrk="0" hangingPunct="1"/>
            <a:r>
              <a:rPr lang="en-US" sz="3200" kern="1200" baseline="0" dirty="0">
                <a:solidFill>
                  <a:schemeClr val="tx1"/>
                </a:solidFill>
                <a:effectLst/>
                <a:latin typeface="+mn-lt"/>
                <a:ea typeface="+mn-ea"/>
                <a:cs typeface="+mn-cs"/>
              </a:rPr>
              <a:t>The ticker for AT&amp;T </a:t>
            </a:r>
            <a:endParaRPr lang="en-US" dirty="0">
              <a:effectLst/>
            </a:endParaRPr>
          </a:p>
        </p:txBody>
      </p:sp>
      <p:sp>
        <p:nvSpPr>
          <p:cNvPr id="18" name="Text Placeholder 17"/>
          <p:cNvSpPr>
            <a:spLocks noGrp="1"/>
          </p:cNvSpPr>
          <p:nvPr>
            <p:ph type="body" sz="quarter" idx="16"/>
          </p:nvPr>
        </p:nvSpPr>
        <p:spPr/>
        <p:txBody>
          <a:bodyPr/>
          <a:lstStyle/>
          <a:p>
            <a:r>
              <a:rPr lang="en-US"/>
              <a:t>20</a:t>
            </a:r>
            <a:endParaRPr lang="en-US" dirty="0"/>
          </a:p>
        </p:txBody>
      </p:sp>
      <p:sp>
        <p:nvSpPr>
          <p:cNvPr id="4" name="Title 3"/>
          <p:cNvSpPr>
            <a:spLocks noGrp="1"/>
          </p:cNvSpPr>
          <p:nvPr>
            <p:ph type="title"/>
          </p:nvPr>
        </p:nvSpPr>
        <p:spPr/>
        <p:txBody>
          <a:bodyPr/>
          <a:lstStyle/>
          <a:p>
            <a:r>
              <a:rPr lang="en-US" dirty="0"/>
              <a:t>Category 5</a:t>
            </a:r>
          </a:p>
        </p:txBody>
      </p:sp>
    </p:spTree>
    <p:extLst>
      <p:ext uri="{BB962C8B-B14F-4D97-AF65-F5344CB8AC3E}">
        <p14:creationId xmlns:p14="http://schemas.microsoft.com/office/powerpoint/2010/main" val="13827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The market value of a company</a:t>
            </a:r>
          </a:p>
        </p:txBody>
      </p:sp>
      <p:sp>
        <p:nvSpPr>
          <p:cNvPr id="18" name="Text Placeholder 17"/>
          <p:cNvSpPr>
            <a:spLocks noGrp="1"/>
          </p:cNvSpPr>
          <p:nvPr>
            <p:ph type="body" sz="quarter" idx="16"/>
          </p:nvPr>
        </p:nvSpPr>
        <p:spPr/>
        <p:txBody>
          <a:bodyPr/>
          <a:lstStyle/>
          <a:p>
            <a:r>
              <a:rPr lang="en-US"/>
              <a:t>20</a:t>
            </a:r>
            <a:endParaRPr lang="en-US" dirty="0"/>
          </a:p>
        </p:txBody>
      </p:sp>
      <p:sp>
        <p:nvSpPr>
          <p:cNvPr id="4" name="Title 3"/>
          <p:cNvSpPr>
            <a:spLocks noGrp="1"/>
          </p:cNvSpPr>
          <p:nvPr>
            <p:ph type="title"/>
          </p:nvPr>
        </p:nvSpPr>
        <p:spPr/>
        <p:txBody>
          <a:bodyPr/>
          <a:lstStyle/>
          <a:p>
            <a:r>
              <a:rPr lang="en-US" dirty="0"/>
              <a:t>Category 1</a:t>
            </a:r>
          </a:p>
        </p:txBody>
      </p:sp>
    </p:spTree>
    <p:extLst>
      <p:ext uri="{BB962C8B-B14F-4D97-AF65-F5344CB8AC3E}">
        <p14:creationId xmlns:p14="http://schemas.microsoft.com/office/powerpoint/2010/main" val="7583985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What is T?</a:t>
            </a:r>
          </a:p>
        </p:txBody>
      </p:sp>
      <p:sp>
        <p:nvSpPr>
          <p:cNvPr id="18" name="Text Placeholder 17"/>
          <p:cNvSpPr>
            <a:spLocks noGrp="1"/>
          </p:cNvSpPr>
          <p:nvPr>
            <p:ph type="body" sz="quarter" idx="16"/>
          </p:nvPr>
        </p:nvSpPr>
        <p:spPr/>
        <p:txBody>
          <a:bodyPr/>
          <a:lstStyle/>
          <a:p>
            <a:r>
              <a:rPr lang="en-US"/>
              <a:t>20</a:t>
            </a:r>
            <a:endParaRPr lang="en-US" dirty="0"/>
          </a:p>
        </p:txBody>
      </p:sp>
      <p:sp>
        <p:nvSpPr>
          <p:cNvPr id="4" name="Title 3"/>
          <p:cNvSpPr>
            <a:spLocks noGrp="1"/>
          </p:cNvSpPr>
          <p:nvPr>
            <p:ph type="title"/>
          </p:nvPr>
        </p:nvSpPr>
        <p:spPr/>
        <p:txBody>
          <a:bodyPr/>
          <a:lstStyle/>
          <a:p>
            <a:r>
              <a:rPr lang="en-US" dirty="0"/>
              <a:t>Category 5</a:t>
            </a:r>
          </a:p>
        </p:txBody>
      </p:sp>
    </p:spTree>
    <p:extLst>
      <p:ext uri="{BB962C8B-B14F-4D97-AF65-F5344CB8AC3E}">
        <p14:creationId xmlns:p14="http://schemas.microsoft.com/office/powerpoint/2010/main" val="385462434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rtl="0" eaLnBrk="1" latinLnBrk="0" hangingPunct="1"/>
            <a:r>
              <a:rPr lang="en-US" sz="3200" kern="1200" baseline="0" dirty="0">
                <a:solidFill>
                  <a:schemeClr val="tx1"/>
                </a:solidFill>
                <a:effectLst/>
                <a:latin typeface="+mn-lt"/>
                <a:ea typeface="+mn-ea"/>
                <a:cs typeface="+mn-cs"/>
              </a:rPr>
              <a:t>The ticker for NIKE</a:t>
            </a:r>
            <a:endParaRPr lang="en-US" dirty="0">
              <a:effectLst/>
            </a:endParaRPr>
          </a:p>
        </p:txBody>
      </p:sp>
      <p:sp>
        <p:nvSpPr>
          <p:cNvPr id="18" name="Text Placeholder 17"/>
          <p:cNvSpPr>
            <a:spLocks noGrp="1"/>
          </p:cNvSpPr>
          <p:nvPr>
            <p:ph type="body" sz="quarter" idx="16"/>
          </p:nvPr>
        </p:nvSpPr>
        <p:spPr/>
        <p:txBody>
          <a:bodyPr/>
          <a:lstStyle/>
          <a:p>
            <a:r>
              <a:rPr lang="en-US"/>
              <a:t>30</a:t>
            </a:r>
            <a:endParaRPr lang="en-US" dirty="0"/>
          </a:p>
        </p:txBody>
      </p:sp>
      <p:sp>
        <p:nvSpPr>
          <p:cNvPr id="4" name="Title 3"/>
          <p:cNvSpPr>
            <a:spLocks noGrp="1"/>
          </p:cNvSpPr>
          <p:nvPr>
            <p:ph type="title"/>
          </p:nvPr>
        </p:nvSpPr>
        <p:spPr/>
        <p:txBody>
          <a:bodyPr/>
          <a:lstStyle/>
          <a:p>
            <a:r>
              <a:rPr lang="en-US" dirty="0"/>
              <a:t>Category 5</a:t>
            </a:r>
          </a:p>
        </p:txBody>
      </p:sp>
    </p:spTree>
    <p:extLst>
      <p:ext uri="{BB962C8B-B14F-4D97-AF65-F5344CB8AC3E}">
        <p14:creationId xmlns:p14="http://schemas.microsoft.com/office/powerpoint/2010/main" val="18634312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What is NKE?</a:t>
            </a:r>
          </a:p>
        </p:txBody>
      </p:sp>
      <p:sp>
        <p:nvSpPr>
          <p:cNvPr id="18" name="Text Placeholder 17"/>
          <p:cNvSpPr>
            <a:spLocks noGrp="1"/>
          </p:cNvSpPr>
          <p:nvPr>
            <p:ph type="body" sz="quarter" idx="16"/>
          </p:nvPr>
        </p:nvSpPr>
        <p:spPr/>
        <p:txBody>
          <a:bodyPr/>
          <a:lstStyle/>
          <a:p>
            <a:r>
              <a:rPr lang="en-US" dirty="0"/>
              <a:t>30</a:t>
            </a:r>
          </a:p>
        </p:txBody>
      </p:sp>
      <p:sp>
        <p:nvSpPr>
          <p:cNvPr id="4" name="Title 3"/>
          <p:cNvSpPr>
            <a:spLocks noGrp="1"/>
          </p:cNvSpPr>
          <p:nvPr>
            <p:ph type="title"/>
          </p:nvPr>
        </p:nvSpPr>
        <p:spPr/>
        <p:txBody>
          <a:bodyPr/>
          <a:lstStyle/>
          <a:p>
            <a:r>
              <a:rPr lang="en-US" dirty="0"/>
              <a:t>Category 5</a:t>
            </a:r>
          </a:p>
        </p:txBody>
      </p:sp>
    </p:spTree>
    <p:extLst>
      <p:ext uri="{BB962C8B-B14F-4D97-AF65-F5344CB8AC3E}">
        <p14:creationId xmlns:p14="http://schemas.microsoft.com/office/powerpoint/2010/main" val="2060791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rtl="0" eaLnBrk="1" latinLnBrk="0" hangingPunct="1"/>
            <a:r>
              <a:rPr lang="en-US" sz="3200" kern="1200" baseline="0" dirty="0">
                <a:solidFill>
                  <a:schemeClr val="tx1"/>
                </a:solidFill>
                <a:effectLst/>
                <a:latin typeface="+mn-lt"/>
                <a:ea typeface="+mn-ea"/>
                <a:cs typeface="+mn-cs"/>
              </a:rPr>
              <a:t>The ticker for  S&amp;P</a:t>
            </a:r>
            <a:r>
              <a:rPr lang="en-US" sz="3200" kern="1200" dirty="0">
                <a:solidFill>
                  <a:schemeClr val="tx1"/>
                </a:solidFill>
                <a:effectLst/>
                <a:latin typeface="+mn-lt"/>
                <a:ea typeface="+mn-ea"/>
                <a:cs typeface="+mn-cs"/>
              </a:rPr>
              <a:t> 500 ETF</a:t>
            </a:r>
            <a:endParaRPr lang="en-US" dirty="0">
              <a:effectLst/>
            </a:endParaRPr>
          </a:p>
        </p:txBody>
      </p:sp>
      <p:sp>
        <p:nvSpPr>
          <p:cNvPr id="18" name="Text Placeholder 17"/>
          <p:cNvSpPr>
            <a:spLocks noGrp="1"/>
          </p:cNvSpPr>
          <p:nvPr>
            <p:ph type="body" sz="quarter" idx="16"/>
          </p:nvPr>
        </p:nvSpPr>
        <p:spPr/>
        <p:txBody>
          <a:bodyPr/>
          <a:lstStyle/>
          <a:p>
            <a:r>
              <a:rPr lang="en-US" dirty="0"/>
              <a:t>40</a:t>
            </a:r>
          </a:p>
        </p:txBody>
      </p:sp>
      <p:sp>
        <p:nvSpPr>
          <p:cNvPr id="4" name="Title 3"/>
          <p:cNvSpPr>
            <a:spLocks noGrp="1"/>
          </p:cNvSpPr>
          <p:nvPr>
            <p:ph type="title"/>
          </p:nvPr>
        </p:nvSpPr>
        <p:spPr/>
        <p:txBody>
          <a:bodyPr/>
          <a:lstStyle/>
          <a:p>
            <a:r>
              <a:rPr lang="en-US" dirty="0"/>
              <a:t>Category 5</a:t>
            </a:r>
          </a:p>
        </p:txBody>
      </p:sp>
    </p:spTree>
    <p:extLst>
      <p:ext uri="{BB962C8B-B14F-4D97-AF65-F5344CB8AC3E}">
        <p14:creationId xmlns:p14="http://schemas.microsoft.com/office/powerpoint/2010/main" val="24015231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SPDR</a:t>
            </a:r>
          </a:p>
        </p:txBody>
      </p:sp>
      <p:sp>
        <p:nvSpPr>
          <p:cNvPr id="18" name="Text Placeholder 17"/>
          <p:cNvSpPr>
            <a:spLocks noGrp="1"/>
          </p:cNvSpPr>
          <p:nvPr>
            <p:ph type="body" sz="quarter" idx="16"/>
          </p:nvPr>
        </p:nvSpPr>
        <p:spPr/>
        <p:txBody>
          <a:bodyPr/>
          <a:lstStyle/>
          <a:p>
            <a:r>
              <a:rPr lang="en-US"/>
              <a:t>40</a:t>
            </a:r>
            <a:endParaRPr lang="en-US" dirty="0"/>
          </a:p>
        </p:txBody>
      </p:sp>
      <p:sp>
        <p:nvSpPr>
          <p:cNvPr id="4" name="Title 3"/>
          <p:cNvSpPr>
            <a:spLocks noGrp="1"/>
          </p:cNvSpPr>
          <p:nvPr>
            <p:ph type="title"/>
          </p:nvPr>
        </p:nvSpPr>
        <p:spPr/>
        <p:txBody>
          <a:bodyPr/>
          <a:lstStyle/>
          <a:p>
            <a:r>
              <a:rPr lang="en-US" dirty="0"/>
              <a:t>Category 5</a:t>
            </a:r>
          </a:p>
        </p:txBody>
      </p:sp>
    </p:spTree>
    <p:extLst>
      <p:ext uri="{BB962C8B-B14F-4D97-AF65-F5344CB8AC3E}">
        <p14:creationId xmlns:p14="http://schemas.microsoft.com/office/powerpoint/2010/main" val="4402147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rtl="0" eaLnBrk="1" latinLnBrk="0" hangingPunct="1"/>
            <a:r>
              <a:rPr lang="en-US" sz="3200" kern="1200" baseline="0" dirty="0">
                <a:solidFill>
                  <a:schemeClr val="tx1"/>
                </a:solidFill>
                <a:effectLst/>
                <a:latin typeface="+mn-lt"/>
                <a:ea typeface="+mn-ea"/>
                <a:cs typeface="+mn-cs"/>
              </a:rPr>
              <a:t>The ticker for a mutual fund typically consists of this many letters</a:t>
            </a:r>
            <a:endParaRPr lang="en-US" dirty="0">
              <a:effectLst/>
            </a:endParaRPr>
          </a:p>
        </p:txBody>
      </p:sp>
      <p:sp>
        <p:nvSpPr>
          <p:cNvPr id="18" name="Text Placeholder 17"/>
          <p:cNvSpPr>
            <a:spLocks noGrp="1"/>
          </p:cNvSpPr>
          <p:nvPr>
            <p:ph type="body" sz="quarter" idx="16"/>
          </p:nvPr>
        </p:nvSpPr>
        <p:spPr/>
        <p:txBody>
          <a:bodyPr/>
          <a:lstStyle/>
          <a:p>
            <a:r>
              <a:rPr lang="en-US"/>
              <a:t>50</a:t>
            </a:r>
            <a:endParaRPr lang="en-US" dirty="0"/>
          </a:p>
        </p:txBody>
      </p:sp>
      <p:sp>
        <p:nvSpPr>
          <p:cNvPr id="4" name="Title 3"/>
          <p:cNvSpPr>
            <a:spLocks noGrp="1"/>
          </p:cNvSpPr>
          <p:nvPr>
            <p:ph type="title"/>
          </p:nvPr>
        </p:nvSpPr>
        <p:spPr/>
        <p:txBody>
          <a:bodyPr/>
          <a:lstStyle/>
          <a:p>
            <a:r>
              <a:rPr lang="en-US" dirty="0"/>
              <a:t>Category 5</a:t>
            </a:r>
          </a:p>
        </p:txBody>
      </p:sp>
    </p:spTree>
    <p:extLst>
      <p:ext uri="{BB962C8B-B14F-4D97-AF65-F5344CB8AC3E}">
        <p14:creationId xmlns:p14="http://schemas.microsoft.com/office/powerpoint/2010/main" val="9786992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What is five?</a:t>
            </a:r>
          </a:p>
        </p:txBody>
      </p:sp>
      <p:sp>
        <p:nvSpPr>
          <p:cNvPr id="18" name="Text Placeholder 17"/>
          <p:cNvSpPr>
            <a:spLocks noGrp="1"/>
          </p:cNvSpPr>
          <p:nvPr>
            <p:ph type="body" sz="quarter" idx="16"/>
          </p:nvPr>
        </p:nvSpPr>
        <p:spPr/>
        <p:txBody>
          <a:bodyPr/>
          <a:lstStyle/>
          <a:p>
            <a:r>
              <a:rPr lang="en-US" dirty="0"/>
              <a:t>50</a:t>
            </a:r>
          </a:p>
        </p:txBody>
      </p:sp>
      <p:sp>
        <p:nvSpPr>
          <p:cNvPr id="4" name="Title 3"/>
          <p:cNvSpPr>
            <a:spLocks noGrp="1"/>
          </p:cNvSpPr>
          <p:nvPr>
            <p:ph type="title"/>
          </p:nvPr>
        </p:nvSpPr>
        <p:spPr/>
        <p:txBody>
          <a:bodyPr/>
          <a:lstStyle/>
          <a:p>
            <a:r>
              <a:rPr lang="en-US" dirty="0"/>
              <a:t>Category 5</a:t>
            </a:r>
          </a:p>
        </p:txBody>
      </p:sp>
    </p:spTree>
    <p:extLst>
      <p:ext uri="{BB962C8B-B14F-4D97-AF65-F5344CB8AC3E}">
        <p14:creationId xmlns:p14="http://schemas.microsoft.com/office/powerpoint/2010/main" val="38052424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What is market capitalization (market cap)?</a:t>
            </a:r>
          </a:p>
        </p:txBody>
      </p:sp>
      <p:sp>
        <p:nvSpPr>
          <p:cNvPr id="18" name="Text Placeholder 17"/>
          <p:cNvSpPr>
            <a:spLocks noGrp="1"/>
          </p:cNvSpPr>
          <p:nvPr>
            <p:ph type="body" sz="quarter" idx="16"/>
          </p:nvPr>
        </p:nvSpPr>
        <p:spPr/>
        <p:txBody>
          <a:bodyPr/>
          <a:lstStyle/>
          <a:p>
            <a:r>
              <a:rPr lang="en-US" dirty="0"/>
              <a:t>20</a:t>
            </a:r>
          </a:p>
        </p:txBody>
      </p:sp>
      <p:sp>
        <p:nvSpPr>
          <p:cNvPr id="4" name="Title 3"/>
          <p:cNvSpPr>
            <a:spLocks noGrp="1"/>
          </p:cNvSpPr>
          <p:nvPr>
            <p:ph type="title"/>
          </p:nvPr>
        </p:nvSpPr>
        <p:spPr/>
        <p:txBody>
          <a:bodyPr/>
          <a:lstStyle/>
          <a:p>
            <a:r>
              <a:rPr lang="en-US" dirty="0"/>
              <a:t>Category 1</a:t>
            </a:r>
          </a:p>
        </p:txBody>
      </p:sp>
    </p:spTree>
    <p:extLst>
      <p:ext uri="{BB962C8B-B14F-4D97-AF65-F5344CB8AC3E}">
        <p14:creationId xmlns:p14="http://schemas.microsoft.com/office/powerpoint/2010/main" val="29067513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A company valued under $2B</a:t>
            </a:r>
          </a:p>
        </p:txBody>
      </p:sp>
      <p:sp>
        <p:nvSpPr>
          <p:cNvPr id="18" name="Text Placeholder 17"/>
          <p:cNvSpPr>
            <a:spLocks noGrp="1"/>
          </p:cNvSpPr>
          <p:nvPr>
            <p:ph type="body" sz="quarter" idx="16"/>
          </p:nvPr>
        </p:nvSpPr>
        <p:spPr/>
        <p:txBody>
          <a:bodyPr/>
          <a:lstStyle/>
          <a:p>
            <a:r>
              <a:rPr lang="en-US"/>
              <a:t>30</a:t>
            </a:r>
            <a:endParaRPr lang="en-US" dirty="0"/>
          </a:p>
        </p:txBody>
      </p:sp>
      <p:sp>
        <p:nvSpPr>
          <p:cNvPr id="4" name="Title 3"/>
          <p:cNvSpPr>
            <a:spLocks noGrp="1"/>
          </p:cNvSpPr>
          <p:nvPr>
            <p:ph type="title"/>
          </p:nvPr>
        </p:nvSpPr>
        <p:spPr/>
        <p:txBody>
          <a:bodyPr/>
          <a:lstStyle/>
          <a:p>
            <a:r>
              <a:rPr lang="en-US" dirty="0"/>
              <a:t>Category 1</a:t>
            </a:r>
          </a:p>
        </p:txBody>
      </p:sp>
    </p:spTree>
    <p:extLst>
      <p:ext uri="{BB962C8B-B14F-4D97-AF65-F5344CB8AC3E}">
        <p14:creationId xmlns:p14="http://schemas.microsoft.com/office/powerpoint/2010/main" val="1210928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What is a small-cap company?</a:t>
            </a:r>
          </a:p>
        </p:txBody>
      </p:sp>
      <p:sp>
        <p:nvSpPr>
          <p:cNvPr id="18" name="Text Placeholder 17"/>
          <p:cNvSpPr>
            <a:spLocks noGrp="1"/>
          </p:cNvSpPr>
          <p:nvPr>
            <p:ph type="body" sz="quarter" idx="16"/>
          </p:nvPr>
        </p:nvSpPr>
        <p:spPr/>
        <p:txBody>
          <a:bodyPr/>
          <a:lstStyle/>
          <a:p>
            <a:r>
              <a:rPr lang="en-US"/>
              <a:t>30</a:t>
            </a:r>
            <a:endParaRPr lang="en-US" dirty="0"/>
          </a:p>
        </p:txBody>
      </p:sp>
      <p:sp>
        <p:nvSpPr>
          <p:cNvPr id="4" name="Title 3"/>
          <p:cNvSpPr>
            <a:spLocks noGrp="1"/>
          </p:cNvSpPr>
          <p:nvPr>
            <p:ph type="title"/>
          </p:nvPr>
        </p:nvSpPr>
        <p:spPr/>
        <p:txBody>
          <a:bodyPr/>
          <a:lstStyle/>
          <a:p>
            <a:r>
              <a:rPr lang="en-US" dirty="0"/>
              <a:t>Category 1</a:t>
            </a:r>
          </a:p>
        </p:txBody>
      </p:sp>
    </p:spTree>
    <p:extLst>
      <p:ext uri="{BB962C8B-B14F-4D97-AF65-F5344CB8AC3E}">
        <p14:creationId xmlns:p14="http://schemas.microsoft.com/office/powerpoint/2010/main" val="170061791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rtl="0" eaLnBrk="1" latinLnBrk="0" hangingPunct="1"/>
            <a:r>
              <a:rPr lang="en-US" sz="3200" kern="1200" baseline="0" dirty="0">
                <a:solidFill>
                  <a:schemeClr val="tx1"/>
                </a:solidFill>
                <a:effectLst/>
                <a:latin typeface="+mn-lt"/>
                <a:ea typeface="+mn-ea"/>
                <a:cs typeface="+mn-cs"/>
              </a:rPr>
              <a:t>A company valued at over $10B</a:t>
            </a:r>
            <a:endParaRPr lang="en-US" dirty="0">
              <a:effectLst/>
            </a:endParaRPr>
          </a:p>
        </p:txBody>
      </p:sp>
      <p:sp>
        <p:nvSpPr>
          <p:cNvPr id="18" name="Text Placeholder 17"/>
          <p:cNvSpPr>
            <a:spLocks noGrp="1"/>
          </p:cNvSpPr>
          <p:nvPr>
            <p:ph type="body" sz="quarter" idx="16"/>
          </p:nvPr>
        </p:nvSpPr>
        <p:spPr/>
        <p:txBody>
          <a:bodyPr/>
          <a:lstStyle/>
          <a:p>
            <a:r>
              <a:rPr lang="en-US" dirty="0"/>
              <a:t>40</a:t>
            </a:r>
          </a:p>
        </p:txBody>
      </p:sp>
      <p:sp>
        <p:nvSpPr>
          <p:cNvPr id="4" name="Title 3"/>
          <p:cNvSpPr>
            <a:spLocks noGrp="1"/>
          </p:cNvSpPr>
          <p:nvPr>
            <p:ph type="title"/>
          </p:nvPr>
        </p:nvSpPr>
        <p:spPr/>
        <p:txBody>
          <a:bodyPr/>
          <a:lstStyle/>
          <a:p>
            <a:r>
              <a:rPr lang="en-US" dirty="0"/>
              <a:t>Category 1</a:t>
            </a:r>
          </a:p>
        </p:txBody>
      </p:sp>
    </p:spTree>
    <p:extLst>
      <p:ext uri="{BB962C8B-B14F-4D97-AF65-F5344CB8AC3E}">
        <p14:creationId xmlns:p14="http://schemas.microsoft.com/office/powerpoint/2010/main" val="10920601"/>
      </p:ext>
    </p:extLst>
  </p:cSld>
  <p:clrMapOvr>
    <a:masterClrMapping/>
  </p:clrMapOvr>
</p:sld>
</file>

<file path=ppt/theme/theme1.xml><?xml version="1.0" encoding="utf-8"?>
<a:theme xmlns:a="http://schemas.openxmlformats.org/drawingml/2006/main" name="Game Board Colorful 16x9">
  <a:themeElements>
    <a:clrScheme name="Game Board Colorful">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FFFFFF"/>
      </a:hlink>
      <a:folHlink>
        <a:srgbClr val="65656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60000"/>
            <a:lumOff val="40000"/>
          </a:schemeClr>
        </a:solidFill>
        <a:ln>
          <a:solidFill>
            <a:schemeClr val="bg2">
              <a:lumMod val="60000"/>
              <a:lumOff val="40000"/>
            </a:schemeClr>
          </a:solidFill>
        </a:ln>
      </a:spPr>
      <a:bodyPr rtlCol="0" anchor="ctr"/>
      <a:lstStyle>
        <a:defPPr algn="ctr">
          <a:lnSpc>
            <a:spcPct val="90000"/>
          </a:lnSpc>
          <a:defRPr sz="2400" dirty="0" smtClean="0">
            <a:solidFill>
              <a:schemeClr val="bg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400" dirty="0" err="1" smtClean="0"/>
        </a:defPPr>
      </a:lstStyle>
    </a:txDef>
  </a:objectDefaults>
  <a:extraClrSchemeLst/>
  <a:extLst>
    <a:ext uri="{05A4C25C-085E-4340-85A3-A5531E510DB2}">
      <thm15:themeFamily xmlns:thm15="http://schemas.microsoft.com/office/thememl/2012/main" name="Trivia Game" id="{8BDAB792-8556-AE41-B2B7-19FD9B3DC78C}" vid="{31CD0D9E-38D2-FA4F-8B48-C4EE5642205A}"/>
    </a:ext>
  </a:extLst>
</a:theme>
</file>

<file path=ppt/theme/theme2.xml><?xml version="1.0" encoding="utf-8"?>
<a:theme xmlns:a="http://schemas.openxmlformats.org/drawingml/2006/main" name="Office Theme">
  <a:themeElements>
    <a:clrScheme name="Game Board Colorful">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FFFFFF"/>
      </a:hlink>
      <a:folHlink>
        <a:srgbClr val="65656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ame Board Colorful">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FFFFFF"/>
      </a:hlink>
      <a:folHlink>
        <a:srgbClr val="65656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141aba3b8f8cb7f331be6546df69db50">
  <xsd:schema xmlns:xsd="http://www.w3.org/2001/XMLSchema" xmlns:xs="http://www.w3.org/2001/XMLSchema" xmlns:p="http://schemas.microsoft.com/office/2006/metadata/properties" targetNamespace="http://schemas.microsoft.com/office/2006/metadata/properties" ma:root="true" ma:fieldsID="f8e4ef66d87525153bd8907774ed28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907864-5EB5-4795-BAFE-C81BBB1B4DB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5B07314-B3FD-44F7-AD32-A5E46F6F21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079A8F38-12A3-4D7A-808F-1CEB9439E58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Game Board Colorful 16x9</Template>
  <TotalTime>0</TotalTime>
  <Words>879</Words>
  <Application>Microsoft Macintosh PowerPoint</Application>
  <PresentationFormat>Widescreen</PresentationFormat>
  <Paragraphs>247</Paragraphs>
  <Slides>56</Slides>
  <Notes>53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Calibri Light</vt:lpstr>
      <vt:lpstr>Corbel</vt:lpstr>
      <vt:lpstr>Game Board Colorful 16x9</vt:lpstr>
      <vt:lpstr>PowerPoint Presentation</vt:lpstr>
      <vt:lpstr>Market Miscellaneous </vt:lpstr>
      <vt:lpstr>Category 1</vt:lpstr>
      <vt:lpstr>Category 1</vt:lpstr>
      <vt:lpstr>Category 1</vt:lpstr>
      <vt:lpstr>Category 1</vt:lpstr>
      <vt:lpstr>Category 1</vt:lpstr>
      <vt:lpstr>Category 1</vt:lpstr>
      <vt:lpstr>Category 1</vt:lpstr>
      <vt:lpstr>Category 1</vt:lpstr>
      <vt:lpstr>Category 1</vt:lpstr>
      <vt:lpstr>Category 1</vt:lpstr>
      <vt:lpstr>Category 2 questions follow</vt:lpstr>
      <vt:lpstr>Category 2</vt:lpstr>
      <vt:lpstr>Category 2</vt:lpstr>
      <vt:lpstr>Category 2</vt:lpstr>
      <vt:lpstr>Category 2</vt:lpstr>
      <vt:lpstr>Category 2</vt:lpstr>
      <vt:lpstr>Category 2</vt:lpstr>
      <vt:lpstr>Category 2</vt:lpstr>
      <vt:lpstr>Category 2</vt:lpstr>
      <vt:lpstr>Category 2</vt:lpstr>
      <vt:lpstr>Category 2</vt:lpstr>
      <vt:lpstr>Category 3 questions follow</vt:lpstr>
      <vt:lpstr>Category 3</vt:lpstr>
      <vt:lpstr>Category 3</vt:lpstr>
      <vt:lpstr>Category 3</vt:lpstr>
      <vt:lpstr>Category 3</vt:lpstr>
      <vt:lpstr>Category 3</vt:lpstr>
      <vt:lpstr>Category 3</vt:lpstr>
      <vt:lpstr>Category 3</vt:lpstr>
      <vt:lpstr>Category 3</vt:lpstr>
      <vt:lpstr>Category 3</vt:lpstr>
      <vt:lpstr>Category 3</vt:lpstr>
      <vt:lpstr>Category 4 questions follow</vt:lpstr>
      <vt:lpstr>Category 4</vt:lpstr>
      <vt:lpstr>Category 4</vt:lpstr>
      <vt:lpstr>Category 4</vt:lpstr>
      <vt:lpstr>Category 4</vt:lpstr>
      <vt:lpstr>Category 4</vt:lpstr>
      <vt:lpstr>Category 4</vt:lpstr>
      <vt:lpstr>Category 4</vt:lpstr>
      <vt:lpstr>Category 4</vt:lpstr>
      <vt:lpstr>Category 4</vt:lpstr>
      <vt:lpstr>Category 4</vt:lpstr>
      <vt:lpstr>Category 5 questions follow</vt:lpstr>
      <vt:lpstr>Category 5</vt:lpstr>
      <vt:lpstr>Category 5</vt:lpstr>
      <vt:lpstr>Category 5</vt:lpstr>
      <vt:lpstr>Category 5</vt:lpstr>
      <vt:lpstr>Category 5</vt:lpstr>
      <vt:lpstr>Category 5</vt:lpstr>
      <vt:lpstr>Category 5</vt:lpstr>
      <vt:lpstr>Category 5</vt:lpstr>
      <vt:lpstr>Category 5</vt:lpstr>
      <vt:lpstr>Category 5</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Marquita Seifried</dc:creator>
  <cp:lastModifiedBy/>
  <cp:revision>1</cp:revision>
  <dcterms:created xsi:type="dcterms:W3CDTF">2018-12-08T20:22:15Z</dcterms:created>
  <dcterms:modified xsi:type="dcterms:W3CDTF">2018-12-08T23:49:05Z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