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57" r:id="rId6"/>
    <p:sldId id="260" r:id="rId7"/>
    <p:sldId id="259" r:id="rId8"/>
    <p:sldId id="261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42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04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76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1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74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78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70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79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85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79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69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58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8942" y="1984895"/>
            <a:ext cx="4246255" cy="1470025"/>
          </a:xfrm>
        </p:spPr>
        <p:txBody>
          <a:bodyPr>
            <a:noAutofit/>
          </a:bodyPr>
          <a:lstStyle/>
          <a:p>
            <a:r>
              <a:rPr lang="de-DE" sz="9600" dirty="0" smtClean="0">
                <a:solidFill>
                  <a:srgbClr val="888888"/>
                </a:solidFill>
                <a:latin typeface="Helvetica Neue"/>
                <a:cs typeface="Helvetica Neue"/>
              </a:rPr>
              <a:t>/</a:t>
            </a:r>
            <a:r>
              <a:rPr lang="de-DE" sz="9600" dirty="0" err="1" smtClean="0">
                <a:solidFill>
                  <a:srgbClr val="888888"/>
                </a:solidFill>
                <a:latin typeface="Helvetica Neue"/>
                <a:cs typeface="Helvetica Neue"/>
              </a:rPr>
              <a:t>now</a:t>
            </a:r>
            <a:endParaRPr lang="de-DE" sz="9600" dirty="0">
              <a:solidFill>
                <a:srgbClr val="888888"/>
              </a:solidFill>
              <a:latin typeface="Helvetica Neue"/>
              <a:cs typeface="Helvetica Neue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Group 4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Alex, Gero, Igor, Rouven, Tim</a:t>
            </a:r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4" name="Bild 3" descr="logo@2x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3" y="2130425"/>
            <a:ext cx="5080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7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1133" y="2656545"/>
            <a:ext cx="7320987" cy="1497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8800" dirty="0" err="1" smtClean="0">
                <a:latin typeface="Helvetica Neue"/>
                <a:cs typeface="Helvetica Neue"/>
              </a:rPr>
              <a:t>What</a:t>
            </a:r>
            <a:r>
              <a:rPr lang="de-DE" sz="8800" dirty="0" smtClean="0">
                <a:latin typeface="Helvetica Neue"/>
                <a:cs typeface="Helvetica Neue"/>
              </a:rPr>
              <a:t> </a:t>
            </a:r>
            <a:r>
              <a:rPr lang="de-DE" sz="8800" dirty="0" err="1" smtClean="0">
                <a:latin typeface="Helvetica Neue"/>
                <a:cs typeface="Helvetica Neue"/>
              </a:rPr>
              <a:t>is</a:t>
            </a:r>
            <a:r>
              <a:rPr lang="de-DE" sz="8800" dirty="0" smtClean="0">
                <a:latin typeface="Helvetica Neue"/>
                <a:cs typeface="Helvetica Neue"/>
              </a:rPr>
              <a:t> </a:t>
            </a:r>
            <a:r>
              <a:rPr lang="de-DE" sz="8800" dirty="0" err="1" smtClean="0">
                <a:latin typeface="Helvetica Neue"/>
                <a:cs typeface="Helvetica Neue"/>
              </a:rPr>
              <a:t>it</a:t>
            </a:r>
            <a:r>
              <a:rPr lang="de-DE" sz="8800" dirty="0" smtClean="0">
                <a:latin typeface="Helvetica Neue"/>
                <a:cs typeface="Helvetica Neue"/>
              </a:rPr>
              <a:t>?</a:t>
            </a:r>
            <a:endParaRPr lang="de-DE" sz="8800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5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6" name="Bild 5" descr="logo@2x_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667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765024"/>
            <a:ext cx="8229600" cy="2990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dirty="0" err="1" smtClean="0"/>
              <a:t>spontaneous</a:t>
            </a:r>
            <a:r>
              <a:rPr lang="de-DE" sz="5400" dirty="0" smtClean="0"/>
              <a:t> </a:t>
            </a:r>
            <a:r>
              <a:rPr lang="de-DE" sz="5400" dirty="0" err="1"/>
              <a:t>trip</a:t>
            </a:r>
            <a:r>
              <a:rPr lang="de-DE" sz="5400" dirty="0"/>
              <a:t> </a:t>
            </a:r>
            <a:r>
              <a:rPr lang="de-DE" sz="5400" dirty="0" err="1"/>
              <a:t>to</a:t>
            </a:r>
            <a:r>
              <a:rPr lang="de-DE" sz="5400" dirty="0"/>
              <a:t> </a:t>
            </a:r>
            <a:r>
              <a:rPr lang="de-DE" sz="5400" dirty="0" err="1"/>
              <a:t>Munich</a:t>
            </a:r>
            <a:r>
              <a:rPr lang="de-DE" sz="5400" dirty="0"/>
              <a:t> </a:t>
            </a:r>
            <a:r>
              <a:rPr lang="de-DE" sz="5400" dirty="0" err="1"/>
              <a:t>and</a:t>
            </a:r>
            <a:r>
              <a:rPr lang="de-DE" sz="5400" dirty="0"/>
              <a:t> </a:t>
            </a:r>
            <a:r>
              <a:rPr lang="de-DE" sz="5400" dirty="0" err="1"/>
              <a:t>no</a:t>
            </a:r>
            <a:r>
              <a:rPr lang="de-DE" sz="5400" dirty="0"/>
              <a:t> </a:t>
            </a:r>
            <a:r>
              <a:rPr lang="de-DE" sz="5400" dirty="0" err="1"/>
              <a:t>place</a:t>
            </a:r>
            <a:r>
              <a:rPr lang="de-DE" sz="5400" dirty="0"/>
              <a:t> </a:t>
            </a:r>
            <a:r>
              <a:rPr lang="de-DE" sz="5400" dirty="0" err="1"/>
              <a:t>to</a:t>
            </a:r>
            <a:r>
              <a:rPr lang="de-DE" sz="5400" dirty="0"/>
              <a:t> </a:t>
            </a:r>
            <a:r>
              <a:rPr lang="de-DE" sz="5400" dirty="0" err="1"/>
              <a:t>crash</a:t>
            </a:r>
            <a:r>
              <a:rPr lang="de-DE" sz="5400" dirty="0"/>
              <a:t>? </a:t>
            </a:r>
          </a:p>
        </p:txBody>
      </p:sp>
      <p:grpSp>
        <p:nvGrpSpPr>
          <p:cNvPr id="6" name="Gruppierung 5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7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8" name="Bild 7" descr="logo@2x_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594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3237711"/>
          </a:xfrm>
        </p:spPr>
        <p:txBody>
          <a:bodyPr/>
          <a:lstStyle/>
          <a:p>
            <a:pPr marL="0" indent="0">
              <a:buNone/>
            </a:pPr>
            <a:r>
              <a:rPr lang="de-DE" sz="5400" dirty="0" err="1"/>
              <a:t>g</a:t>
            </a:r>
            <a:r>
              <a:rPr lang="de-DE" sz="5400" dirty="0" err="1" smtClean="0"/>
              <a:t>et</a:t>
            </a:r>
            <a:r>
              <a:rPr lang="de-DE" sz="5400" dirty="0" smtClean="0"/>
              <a:t> </a:t>
            </a:r>
            <a:r>
              <a:rPr lang="de-DE" sz="5400" dirty="0" err="1" smtClean="0"/>
              <a:t>the</a:t>
            </a:r>
            <a:r>
              <a:rPr lang="de-DE" sz="5400" dirty="0" smtClean="0"/>
              <a:t> </a:t>
            </a:r>
            <a:r>
              <a:rPr lang="de-DE" sz="5400" dirty="0" err="1"/>
              <a:t>best</a:t>
            </a:r>
            <a:r>
              <a:rPr lang="de-DE" sz="5400" dirty="0"/>
              <a:t> </a:t>
            </a:r>
            <a:r>
              <a:rPr lang="de-DE" sz="5400" dirty="0" err="1"/>
              <a:t>locale</a:t>
            </a:r>
            <a:r>
              <a:rPr lang="de-DE" sz="5400" dirty="0"/>
              <a:t> </a:t>
            </a:r>
            <a:r>
              <a:rPr lang="de-DE" sz="5400" dirty="0" err="1"/>
              <a:t>offers</a:t>
            </a:r>
            <a:r>
              <a:rPr lang="de-DE" sz="5400" dirty="0"/>
              <a:t> </a:t>
            </a:r>
            <a:r>
              <a:rPr lang="de-DE" sz="5400" dirty="0" err="1"/>
              <a:t>directly</a:t>
            </a:r>
            <a:r>
              <a:rPr lang="de-DE" sz="5400" dirty="0"/>
              <a:t> </a:t>
            </a:r>
            <a:r>
              <a:rPr lang="de-DE" sz="5400" dirty="0" err="1"/>
              <a:t>from</a:t>
            </a:r>
            <a:r>
              <a:rPr lang="de-DE" sz="5400" dirty="0"/>
              <a:t> </a:t>
            </a:r>
            <a:r>
              <a:rPr lang="de-DE" sz="5400" dirty="0" err="1"/>
              <a:t>the</a:t>
            </a:r>
            <a:r>
              <a:rPr lang="de-DE" sz="5400" dirty="0"/>
              <a:t> </a:t>
            </a:r>
            <a:r>
              <a:rPr lang="de-DE" sz="5400" dirty="0" err="1"/>
              <a:t>hoteliers</a:t>
            </a:r>
            <a:r>
              <a:rPr lang="de-DE" sz="5400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5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6" name="Bild 5" descr="logo@2x_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51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ung 33"/>
          <p:cNvGrpSpPr/>
          <p:nvPr/>
        </p:nvGrpSpPr>
        <p:grpSpPr>
          <a:xfrm>
            <a:off x="3668408" y="4442551"/>
            <a:ext cx="902811" cy="624466"/>
            <a:chOff x="3668408" y="4442551"/>
            <a:chExt cx="902811" cy="624466"/>
          </a:xfrm>
        </p:grpSpPr>
        <p:sp>
          <p:nvSpPr>
            <p:cNvPr id="32" name="Gefaltete Ecke 31"/>
            <p:cNvSpPr/>
            <p:nvPr/>
          </p:nvSpPr>
          <p:spPr>
            <a:xfrm>
              <a:off x="3668408" y="4482241"/>
              <a:ext cx="902811" cy="58477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3668408" y="4442551"/>
              <a:ext cx="90281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smtClean="0"/>
                <a:t>20 €</a:t>
              </a:r>
              <a:endParaRPr lang="de-DE" sz="320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86" y="274638"/>
            <a:ext cx="8472414" cy="638219"/>
          </a:xfrm>
        </p:spPr>
        <p:txBody>
          <a:bodyPr>
            <a:noAutofit/>
          </a:bodyPr>
          <a:lstStyle/>
          <a:p>
            <a:pPr algn="l"/>
            <a:r>
              <a:rPr lang="de-DE" sz="4000" dirty="0" err="1">
                <a:latin typeface="Helvetica Neue"/>
                <a:cs typeface="Helvetica Neue"/>
              </a:rPr>
              <a:t>How</a:t>
            </a:r>
            <a:r>
              <a:rPr lang="de-DE" sz="4000" dirty="0">
                <a:latin typeface="Helvetica Neue"/>
                <a:cs typeface="Helvetica Neue"/>
              </a:rPr>
              <a:t> </a:t>
            </a:r>
            <a:r>
              <a:rPr lang="de-DE" sz="4000" dirty="0" err="1">
                <a:latin typeface="Helvetica Neue"/>
                <a:cs typeface="Helvetica Neue"/>
              </a:rPr>
              <a:t>it</a:t>
            </a:r>
            <a:r>
              <a:rPr lang="de-DE" sz="4000" dirty="0">
                <a:latin typeface="Helvetica Neue"/>
                <a:cs typeface="Helvetica Neue"/>
              </a:rPr>
              <a:t> </a:t>
            </a:r>
            <a:r>
              <a:rPr lang="de-DE" sz="4000" dirty="0" err="1">
                <a:latin typeface="Helvetica Neue"/>
                <a:cs typeface="Helvetica Neue"/>
              </a:rPr>
              <a:t>works</a:t>
            </a:r>
            <a:r>
              <a:rPr lang="de-DE" sz="4000" dirty="0">
                <a:latin typeface="Helvetica Neue"/>
                <a:cs typeface="Helvetica Neue"/>
              </a:rPr>
              <a:t>?</a:t>
            </a:r>
            <a:endParaRPr lang="de-DE" sz="4000" dirty="0">
              <a:latin typeface="Helvetica Neue"/>
              <a:cs typeface="Helvetica Neue"/>
            </a:endParaRPr>
          </a:p>
        </p:txBody>
      </p:sp>
      <p:pic>
        <p:nvPicPr>
          <p:cNvPr id="3" name="Bild 2" descr="skd186802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90" y="2251021"/>
            <a:ext cx="1931318" cy="2073211"/>
          </a:xfrm>
          <a:prstGeom prst="rect">
            <a:avLst/>
          </a:prstGeom>
        </p:spPr>
      </p:pic>
      <p:grpSp>
        <p:nvGrpSpPr>
          <p:cNvPr id="26" name="Gruppierung 25"/>
          <p:cNvGrpSpPr/>
          <p:nvPr/>
        </p:nvGrpSpPr>
        <p:grpSpPr>
          <a:xfrm>
            <a:off x="5326835" y="1666962"/>
            <a:ext cx="3359965" cy="1336210"/>
            <a:chOff x="5326835" y="1666962"/>
            <a:chExt cx="3359965" cy="1336210"/>
          </a:xfrm>
        </p:grpSpPr>
        <p:sp>
          <p:nvSpPr>
            <p:cNvPr id="5" name="Rechteck 4"/>
            <p:cNvSpPr/>
            <p:nvPr/>
          </p:nvSpPr>
          <p:spPr>
            <a:xfrm>
              <a:off x="5326835" y="1666962"/>
              <a:ext cx="3359965" cy="13362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Bild 5" descr="logo@2x_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378" y="2063856"/>
              <a:ext cx="1920553" cy="566563"/>
            </a:xfrm>
            <a:prstGeom prst="rect">
              <a:avLst/>
            </a:prstGeom>
          </p:spPr>
        </p:pic>
      </p:grpSp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171" y="5090719"/>
            <a:ext cx="1077618" cy="890298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152" y="5090719"/>
            <a:ext cx="1077618" cy="890298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484" y="5090719"/>
            <a:ext cx="1077618" cy="890298"/>
          </a:xfrm>
          <a:prstGeom prst="rect">
            <a:avLst/>
          </a:prstGeom>
        </p:spPr>
      </p:pic>
      <p:cxnSp>
        <p:nvCxnSpPr>
          <p:cNvPr id="11" name="Gerade Verbindung mit Pfeil 10"/>
          <p:cNvCxnSpPr>
            <a:stCxn id="3" idx="3"/>
            <a:endCxn id="5" idx="1"/>
          </p:cNvCxnSpPr>
          <p:nvPr/>
        </p:nvCxnSpPr>
        <p:spPr>
          <a:xfrm flipV="1">
            <a:off x="3333508" y="2335067"/>
            <a:ext cx="1993327" cy="95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2"/>
          </p:cNvCxnSpPr>
          <p:nvPr/>
        </p:nvCxnSpPr>
        <p:spPr>
          <a:xfrm flipH="1">
            <a:off x="6309856" y="3003172"/>
            <a:ext cx="696962" cy="193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2"/>
          </p:cNvCxnSpPr>
          <p:nvPr/>
        </p:nvCxnSpPr>
        <p:spPr>
          <a:xfrm flipH="1">
            <a:off x="4854123" y="3003172"/>
            <a:ext cx="2152695" cy="1855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5" idx="2"/>
          </p:cNvCxnSpPr>
          <p:nvPr/>
        </p:nvCxnSpPr>
        <p:spPr>
          <a:xfrm>
            <a:off x="7006818" y="3003172"/>
            <a:ext cx="900860" cy="193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Bild 13" descr="aa05384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6" y="2423011"/>
            <a:ext cx="1121664" cy="3121152"/>
          </a:xfrm>
          <a:prstGeom prst="rect">
            <a:avLst/>
          </a:prstGeom>
        </p:spPr>
      </p:pic>
      <p:grpSp>
        <p:nvGrpSpPr>
          <p:cNvPr id="4" name="Gruppierung 3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17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8" name="Bild 17" descr="logo@2x_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  <p:grpSp>
        <p:nvGrpSpPr>
          <p:cNvPr id="25" name="Gruppierung 24"/>
          <p:cNvGrpSpPr/>
          <p:nvPr/>
        </p:nvGrpSpPr>
        <p:grpSpPr>
          <a:xfrm>
            <a:off x="410081" y="972270"/>
            <a:ext cx="1851949" cy="1197426"/>
            <a:chOff x="410081" y="972270"/>
            <a:chExt cx="1851949" cy="1197426"/>
          </a:xfrm>
        </p:grpSpPr>
        <p:sp>
          <p:nvSpPr>
            <p:cNvPr id="22" name="Wolkenförmige Legende 21"/>
            <p:cNvSpPr/>
            <p:nvPr/>
          </p:nvSpPr>
          <p:spPr>
            <a:xfrm>
              <a:off x="410081" y="972270"/>
              <a:ext cx="1851949" cy="1197426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" name="Bild 19" descr="lodging-7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98" y="1164101"/>
              <a:ext cx="634953" cy="634953"/>
            </a:xfrm>
            <a:prstGeom prst="rect">
              <a:avLst/>
            </a:prstGeom>
          </p:spPr>
        </p:pic>
        <p:sp>
          <p:nvSpPr>
            <p:cNvPr id="21" name="Textfeld 20"/>
            <p:cNvSpPr txBox="1"/>
            <p:nvPr/>
          </p:nvSpPr>
          <p:spPr>
            <a:xfrm>
              <a:off x="1507087" y="1064716"/>
              <a:ext cx="42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 smtClean="0"/>
                <a:t>?</a:t>
              </a:r>
              <a:endParaRPr lang="de-DE" sz="4000" dirty="0"/>
            </a:p>
          </p:txBody>
        </p:sp>
      </p:grpSp>
      <p:cxnSp>
        <p:nvCxnSpPr>
          <p:cNvPr id="29" name="Gerade Verbindung mit Pfeil 28"/>
          <p:cNvCxnSpPr/>
          <p:nvPr/>
        </p:nvCxnSpPr>
        <p:spPr>
          <a:xfrm flipV="1">
            <a:off x="4643102" y="3003172"/>
            <a:ext cx="2010687" cy="166694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3333508" y="2063856"/>
            <a:ext cx="1993327" cy="93931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635895">
            <a:off x="2624409" y="252688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20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14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061767" cy="439242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smtClean="0">
                <a:latin typeface="Helvetica Neue"/>
                <a:cs typeface="Helvetica Neue"/>
              </a:rPr>
              <a:t>Live </a:t>
            </a:r>
            <a:r>
              <a:rPr lang="de-DE" dirty="0" err="1" smtClean="0">
                <a:latin typeface="Helvetica Neue"/>
                <a:cs typeface="Helvetica Neue"/>
              </a:rPr>
              <a:t>demo</a:t>
            </a:r>
            <a:endParaRPr lang="de-DE" dirty="0"/>
          </a:p>
        </p:txBody>
      </p:sp>
      <p:pic>
        <p:nvPicPr>
          <p:cNvPr id="7" name="Inhaltsplatzhalter 6" descr="silver-v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176" r="-114176"/>
          <a:stretch>
            <a:fillRect/>
          </a:stretch>
        </p:blipFill>
        <p:spPr>
          <a:xfrm>
            <a:off x="457200" y="925513"/>
            <a:ext cx="8229600" cy="5200650"/>
          </a:xfrm>
        </p:spPr>
      </p:pic>
      <p:grpSp>
        <p:nvGrpSpPr>
          <p:cNvPr id="4" name="Gruppierung 3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5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6" name="Bild 5" descr="logo@2x_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  <p:pic>
        <p:nvPicPr>
          <p:cNvPr id="10" name="Bild 9" descr="Bildschirmfoto 2014-07-06 um 11.03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95" y="4017441"/>
            <a:ext cx="2236463" cy="1076034"/>
          </a:xfrm>
          <a:prstGeom prst="rect">
            <a:avLst/>
          </a:prstGeom>
        </p:spPr>
      </p:pic>
      <p:pic>
        <p:nvPicPr>
          <p:cNvPr id="11" name="Bild 10" descr="Bildschirmfoto 2014-07-06 um 13.10.3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36" y="1680171"/>
            <a:ext cx="2243922" cy="25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1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061767" cy="439242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smtClean="0">
                <a:latin typeface="Helvetica Neue"/>
                <a:cs typeface="Helvetica Neue"/>
              </a:rPr>
              <a:t>Technologie</a:t>
            </a:r>
            <a:endParaRPr lang="de-DE" dirty="0"/>
          </a:p>
        </p:txBody>
      </p:sp>
      <p:pic>
        <p:nvPicPr>
          <p:cNvPr id="7" name="Inhaltsplatzhalter 6" descr="log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659" b="-134659"/>
          <a:stretch>
            <a:fillRect/>
          </a:stretch>
        </p:blipFill>
        <p:spPr>
          <a:xfrm>
            <a:off x="457200" y="886392"/>
            <a:ext cx="2513417" cy="1588340"/>
          </a:xfrm>
        </p:spPr>
      </p:pic>
      <p:grpSp>
        <p:nvGrpSpPr>
          <p:cNvPr id="4" name="Gruppierung 3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5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6" name="Bild 5" descr="logo@2x_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  <p:pic>
        <p:nvPicPr>
          <p:cNvPr id="12" name="Bild 11" descr="Bildschirmfoto 2014-07-06 um 12.20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99" y="1957730"/>
            <a:ext cx="3413456" cy="1310029"/>
          </a:xfrm>
          <a:prstGeom prst="rect">
            <a:avLst/>
          </a:prstGeom>
        </p:spPr>
      </p:pic>
      <p:grpSp>
        <p:nvGrpSpPr>
          <p:cNvPr id="16" name="Gruppierung 15"/>
          <p:cNvGrpSpPr/>
          <p:nvPr/>
        </p:nvGrpSpPr>
        <p:grpSpPr>
          <a:xfrm>
            <a:off x="536566" y="5474551"/>
            <a:ext cx="3352465" cy="898830"/>
            <a:chOff x="457200" y="3648838"/>
            <a:chExt cx="3352465" cy="898830"/>
          </a:xfrm>
        </p:grpSpPr>
        <p:pic>
          <p:nvPicPr>
            <p:cNvPr id="13" name="Bild 12" descr="logo11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648838"/>
              <a:ext cx="2134597" cy="753854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2291301" y="417833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 smtClean="0">
                  <a:solidFill>
                    <a:srgbClr val="888888"/>
                  </a:solidFill>
                </a:rPr>
                <a:t>Maps</a:t>
              </a:r>
              <a:r>
                <a:rPr lang="de-DE" b="1" dirty="0" smtClean="0">
                  <a:solidFill>
                    <a:srgbClr val="888888"/>
                  </a:solidFill>
                </a:rPr>
                <a:t> / Places</a:t>
              </a:r>
            </a:p>
          </p:txBody>
        </p:sp>
      </p:grpSp>
      <p:pic>
        <p:nvPicPr>
          <p:cNvPr id="15" name="Bild 14" descr="AngularJS-lar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317" y="1350515"/>
            <a:ext cx="2901218" cy="818098"/>
          </a:xfrm>
          <a:prstGeom prst="rect">
            <a:avLst/>
          </a:prstGeom>
        </p:spPr>
      </p:pic>
      <p:pic>
        <p:nvPicPr>
          <p:cNvPr id="17" name="Bild 16" descr="logo_vagrant-8147865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51" y="3071897"/>
            <a:ext cx="3037424" cy="783852"/>
          </a:xfrm>
          <a:prstGeom prst="rect">
            <a:avLst/>
          </a:prstGeom>
        </p:spPr>
      </p:pic>
      <p:pic>
        <p:nvPicPr>
          <p:cNvPr id="18" name="Bild 17" descr="grunt-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0" y="2797966"/>
            <a:ext cx="1723445" cy="2029835"/>
          </a:xfrm>
          <a:prstGeom prst="rect">
            <a:avLst/>
          </a:prstGeom>
        </p:spPr>
      </p:pic>
      <p:pic>
        <p:nvPicPr>
          <p:cNvPr id="19" name="Bild 18" descr="Bildschirmfoto 2014-07-06 um 12.42.5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51" y="4170023"/>
            <a:ext cx="3675720" cy="856227"/>
          </a:xfrm>
          <a:prstGeom prst="rect">
            <a:avLst/>
          </a:prstGeom>
        </p:spPr>
      </p:pic>
      <p:pic>
        <p:nvPicPr>
          <p:cNvPr id="20" name="Bild 19" descr="logo-235e394c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31" y="3558819"/>
            <a:ext cx="1739312" cy="13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061767" cy="439242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smtClean="0">
                <a:latin typeface="Helvetica Neue"/>
                <a:cs typeface="Helvetica Neue"/>
              </a:rPr>
              <a:t>Who </a:t>
            </a:r>
            <a:r>
              <a:rPr lang="de-DE" dirty="0" err="1" smtClean="0">
                <a:latin typeface="Helvetica Neue"/>
                <a:cs typeface="Helvetica Neue"/>
              </a:rPr>
              <a:t>participates</a:t>
            </a:r>
            <a:r>
              <a:rPr lang="de-DE" dirty="0" smtClean="0">
                <a:latin typeface="Helvetica Neue"/>
                <a:cs typeface="Helvetica Neue"/>
              </a:rPr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26086"/>
            <a:ext cx="8229600" cy="5200077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Group 4</a:t>
            </a:r>
          </a:p>
          <a:p>
            <a:r>
              <a:rPr lang="de-DE" dirty="0" smtClean="0"/>
              <a:t>Alex</a:t>
            </a:r>
          </a:p>
          <a:p>
            <a:r>
              <a:rPr lang="de-DE" dirty="0" smtClean="0"/>
              <a:t>Gero</a:t>
            </a:r>
          </a:p>
          <a:p>
            <a:r>
              <a:rPr lang="de-DE" dirty="0" smtClean="0"/>
              <a:t>Igor</a:t>
            </a:r>
          </a:p>
          <a:p>
            <a:r>
              <a:rPr lang="de-DE" dirty="0" smtClean="0"/>
              <a:t>Rouven</a:t>
            </a:r>
          </a:p>
          <a:p>
            <a:r>
              <a:rPr lang="de-DE" dirty="0" smtClean="0"/>
              <a:t>Tim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5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6" name="Bild 5" descr="logo@2x_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251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Macintosh PowerPoint</Application>
  <PresentationFormat>Bildschirmpräsentation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/now</vt:lpstr>
      <vt:lpstr>PowerPoint-Präsentation</vt:lpstr>
      <vt:lpstr>PowerPoint-Präsentation</vt:lpstr>
      <vt:lpstr>PowerPoint-Präsentation</vt:lpstr>
      <vt:lpstr>How it works?</vt:lpstr>
      <vt:lpstr>Live demo</vt:lpstr>
      <vt:lpstr>Technologie</vt:lpstr>
      <vt:lpstr>Who participates?</vt:lpstr>
    </vt:vector>
  </TitlesOfParts>
  <Company>Startplatz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</dc:title>
  <dc:creator>Gero Duppel</dc:creator>
  <cp:lastModifiedBy>Gero Duppel</cp:lastModifiedBy>
  <cp:revision>23</cp:revision>
  <dcterms:created xsi:type="dcterms:W3CDTF">2014-07-05T14:34:24Z</dcterms:created>
  <dcterms:modified xsi:type="dcterms:W3CDTF">2014-07-06T11:12:17Z</dcterms:modified>
</cp:coreProperties>
</file>