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erriweather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b271086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b271086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app/services/base_dry_service.rb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b271086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b271086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app/services/base_dry_service.rb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b27108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b27108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app/services/prepare_pizza.rb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prepare_pizza_example.rb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prepare_pizza_example.rb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b271086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b271086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app/services/bake_pizza.rb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bake_pizza_example.rb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bake_pizza_example.rb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b271086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b271086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means passing dependencies into an object instead of instantiating them within it; Using DI makes code more flexible and easier to test because we can swap out the dependency for another object with same interface;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b27108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b271086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b271086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b271086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DSL = Domain Specific Language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b271086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b271086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means passing dependencies into an object instead of instantiating them within it; Using DI makes code more flexible and easier to test because we can swap out the dependency for another object with same interface;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b271086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b271086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handle an unrecoverable but not-unexpected error within a unit of work?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move this unit of work into our failure path, but making sure to follow few important rules: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b271086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b271086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term comes from Scott Wlaschin[2] blog-post where he uses the railway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metaphor with happy and failure paths to introduce compositional failure handling.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basically means that Success steps are composed into one flow and failure path redirects execution flow out of the happy-path;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b2710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b2710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b271086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b271086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b271086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b271086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b271086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b271086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b27108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b271086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create_pizza_example.rb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create_pizza_example.rb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b271086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b271086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exit point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create_pizza_example.rb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create_pizza_example.rb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4b271086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4b271086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4b271086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4b271086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b271086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b271086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b271086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b271086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0c05f9094b02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0c05f9094b02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b27108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b27108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b27108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b27108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 dry-monads library exposes the Task monad which is built on top of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concurrent-ruby gem;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b27108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b27108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b27108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b271086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soon as Task is initialized , it begins running in its own thread;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not block the main thread of execution;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ˋvalue! or to_result methods to block until result comes back;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nb! the bind is non-blocking and returns another task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fmap - is blocking and returns value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b27108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b27108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app/tasks/multisearch_task.rb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 multisearch_task_example.rb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multisearch_task_example.rb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b271086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b271086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gluz/dryrb_tal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sharpforfunandprofit.com/posts/recipe-part2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drewolson.org/concurrent-ruby-with-tasks" TargetMode="External"/><Relationship Id="rId3" Type="http://schemas.openxmlformats.org/officeDocument/2006/relationships/hyperlink" Target="https://dry-rb.org/gems/" TargetMode="External"/><Relationship Id="rId7" Type="http://schemas.openxmlformats.org/officeDocument/2006/relationships/hyperlink" Target="https://www.rubyguides.com/2019/01/what-is-dry-rb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lay.google.com/store/books/details?id=NXIrAQAAQBAJ" TargetMode="External"/><Relationship Id="rId5" Type="http://schemas.openxmlformats.org/officeDocument/2006/relationships/hyperlink" Target="https://www.manning.com/books/event-streams-in-action" TargetMode="External"/><Relationship Id="rId4" Type="http://schemas.openxmlformats.org/officeDocument/2006/relationships/hyperlink" Target="https://fsharpforfunandprofit.com/posts/recipe-part2/" TargetMode="External"/><Relationship Id="rId9" Type="http://schemas.openxmlformats.org/officeDocument/2006/relationships/hyperlink" Target="https://medium.com/adhawk-engineering/designing-services-with-dry-rb-fe850f8dd4b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424209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Dry/Gems in 3 acts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13625" y="1833443"/>
            <a:ext cx="4242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 Sulg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https://github.com/timgluz/dryrb_talk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Dry-Service: Service object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Three rules of services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only to 1 public method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avoid dependencies from another service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return something meaningful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Dry-Service: intro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Plain Service Object in the Dry-sauce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Validations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Class-method `call` wraps into Result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Check: app/services/base_dry_service.rb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3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Pizza: validations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3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 Pizza: Dependency Injection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Dry-Service: DI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class 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accepts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the objects it requires from an injector instead of creating the objects directly.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Dry-Transaction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intro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business transaction DSL (a’la use case)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simple way to order operations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makes error handling primary concern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core ideas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just series of high-level operations/steps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any operation can fail &amp; stop processing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steps any can be re-used (DI)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a business transaction has no state (!!!)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steps should be stateless (!!!)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has only 1 single public method `#call(input)`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errors in any operation should be easily caught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Error handling</a:t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Rules from Unified-Log-Processing: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our failure must not be out-of-band - no 3rd party logging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entries in our failure path must contain the reason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entries in our failure path must contain the original input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Railway pattern</a:t>
            </a:r>
            <a:endParaRPr/>
          </a:p>
        </p:txBody>
      </p:sp>
      <p:sp>
        <p:nvSpPr>
          <p:cNvPr id="170" name="Google Shape;170;p31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Success steps are composed into one big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 happy-flow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Failure path redirects execution 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flow out of 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he happy-path;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Dry-rb is goldmine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75" y="1285700"/>
            <a:ext cx="683124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1000 words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0" y="1676400"/>
            <a:ext cx="28575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25" y="2962850"/>
            <a:ext cx="8046550" cy="15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1072775" y="454247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https://fsharpforfunandprofit.com/posts/recipe-part2/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Important properties</a:t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composes failures within an individual processing step,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fails fast multiple steps.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Success/Failure are just value-containers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type inside the Failure should stay same or very small set: Exception/string/common error-struct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425" y="86750"/>
            <a:ext cx="3802812" cy="48387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5909550" y="4103850"/>
            <a:ext cx="24294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case: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Pizza from Order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2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trouble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3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flow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Dry-Transaction: Observer pattern</a:t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Observer Pattern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defines a 1-to-many dependency between objects so that when object changes a state,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of its dependents are notified and updated automatically. [3]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12" name="Google Shape;212;p38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Dry-Task: easy concurrent processes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Dry-Service: preconditions &amp; result-container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Dry-Transaction: compose and handle errors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:step - for services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:tee - for tasks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benefited?</a:t>
            </a:r>
            <a:endParaRPr/>
          </a:p>
        </p:txBody>
      </p:sp>
      <p:sp>
        <p:nvSpPr>
          <p:cNvPr id="218" name="Google Shape;218;p39"/>
          <p:cNvSpPr txBox="1"/>
          <p:nvPr/>
        </p:nvSpPr>
        <p:spPr>
          <a:xfrm>
            <a:off x="319275" y="1519750"/>
            <a:ext cx="86460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leaner models 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leaner controllers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reusable services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de-DE" sz="2400" dirty="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2400" dirty="0" err="1">
                <a:latin typeface="Roboto"/>
                <a:ea typeface="Roboto"/>
                <a:cs typeface="Roboto"/>
                <a:sym typeface="Roboto"/>
              </a:rPr>
              <a:t>asier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to test/debug/extend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building block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 domain-services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24" name="Google Shape;224;p40"/>
          <p:cNvSpPr txBox="1"/>
          <p:nvPr/>
        </p:nvSpPr>
        <p:spPr>
          <a:xfrm>
            <a:off x="153250" y="804575"/>
            <a:ext cx="8811900" cy="3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Dry-gems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https://dry-rb.org/gems/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Railway oriented programming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https://fsharpforfunandprofit.com/posts/recipe-part2/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[3] "Event streams in action", 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https://www.manning.com/books/event-streams-in-action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[4] "Head First Design Patterns", page.86,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https://play.google.com/store/books/details?id=NXIrAQAAQBAJ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"What is Dry-rb", examples for dry-events: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https://www.rubyguides.com/2019/01/what-is-dry-rb/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Concurrent Ruby with Tasks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" -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https://blog.drewolson.org/concurrent-ruby-with-tasks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[5] "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Designing Services with dry-rb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"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https://medium.com/adhawk-engineering/designing-services-with-dry-rb-fe850f8dd4b7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sz="2400"/>
              <a:t>Dry-Task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Task monad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Demo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sz="2400"/>
              <a:t>Dry-Service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Validations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DI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Demo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sz="2400"/>
              <a:t>Dry-Transaction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Observers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sz="1800"/>
              <a:t>Demo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Dry-Task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Dry-Task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1075" y="1324125"/>
            <a:ext cx="9093000" cy="3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Dry-Monads gem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Thin wrapper around `concurrent-ruby` gem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Dry-Task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1075" y="1324125"/>
            <a:ext cx="9093000" cy="3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Single purpose - 1public method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error handling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Minimal pre-conditions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Mostly for side-effects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May not return anything useful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Dry-Task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40475" y="1366500"/>
            <a:ext cx="8875800" cy="3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 types of executors: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 IO-bounded tasks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 CPU-boundend tasks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Immediate/local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25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Dry-Service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Macintosh PowerPoint</Application>
  <PresentationFormat>On-screen Show (16:9)</PresentationFormat>
  <Paragraphs>178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Merriweather</vt:lpstr>
      <vt:lpstr>Roboto</vt:lpstr>
      <vt:lpstr>Arial</vt:lpstr>
      <vt:lpstr>Paradigm</vt:lpstr>
      <vt:lpstr>Dry/Gems in 3 acts</vt:lpstr>
      <vt:lpstr>Dry-rb is goldmine</vt:lpstr>
      <vt:lpstr>Programm</vt:lpstr>
      <vt:lpstr>1. </vt:lpstr>
      <vt:lpstr>Dry-Task</vt:lpstr>
      <vt:lpstr>Dry-Task</vt:lpstr>
      <vt:lpstr>Dry-Task</vt:lpstr>
      <vt:lpstr>DEMO.1  Multisearch</vt:lpstr>
      <vt:lpstr>2.</vt:lpstr>
      <vt:lpstr>Dry-Service: Service object</vt:lpstr>
      <vt:lpstr>Dry-Service: intro</vt:lpstr>
      <vt:lpstr>Demo.2  Prepare Pizza: validations</vt:lpstr>
      <vt:lpstr>Demo.3  Bake Pizza: Dependency Injection</vt:lpstr>
      <vt:lpstr>Dry-Service: DI</vt:lpstr>
      <vt:lpstr>3.</vt:lpstr>
      <vt:lpstr>Dry-Transaction: intro</vt:lpstr>
      <vt:lpstr>Dry-Transaction: core ideas</vt:lpstr>
      <vt:lpstr>Dry-Transaction: Error handling</vt:lpstr>
      <vt:lpstr>Dry-Transaction: Railway pattern</vt:lpstr>
      <vt:lpstr>Dry-Transaction: 1000 words</vt:lpstr>
      <vt:lpstr>Dry-Transaction: Important properties</vt:lpstr>
      <vt:lpstr>PowerPoint Presentation</vt:lpstr>
      <vt:lpstr>Demo.4  Asking for trouble</vt:lpstr>
      <vt:lpstr>Demo.5  Happy flow</vt:lpstr>
      <vt:lpstr>Dry-Transaction: Observer pattern</vt:lpstr>
      <vt:lpstr>Recap</vt:lpstr>
      <vt:lpstr>How we benefited?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Dry/Gems in 3 acts</dc:title>
  <cp:lastModifiedBy>Tim Gluz</cp:lastModifiedBy>
  <cp:revision>2</cp:revision>
  <dcterms:modified xsi:type="dcterms:W3CDTF">2019-03-28T16:00:07Z</dcterms:modified>
</cp:coreProperties>
</file>