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39475F-5973-4F95-BA3D-01F63228F41C}" v="2338" dt="2020-05-18T06:10:13.5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 Hadler" userId="f4bc492c5b3313c8" providerId="Windows Live" clId="Web-{EC39475F-5973-4F95-BA3D-01F63228F41C}"/>
    <pc:docChg chg="mod addSld modSld addMainMaster delMainMaster modMainMaster">
      <pc:chgData name="Tim Hadler" userId="f4bc492c5b3313c8" providerId="Windows Live" clId="Web-{EC39475F-5973-4F95-BA3D-01F63228F41C}" dt="2020-05-18T06:10:13.580" v="2315" actId="1076"/>
      <pc:docMkLst>
        <pc:docMk/>
      </pc:docMkLst>
      <pc:sldChg chg="addSp delSp modSp mod setBg modClrScheme chgLayout">
        <pc:chgData name="Tim Hadler" userId="f4bc492c5b3313c8" providerId="Windows Live" clId="Web-{EC39475F-5973-4F95-BA3D-01F63228F41C}" dt="2020-05-18T05:38:07.489" v="1990"/>
        <pc:sldMkLst>
          <pc:docMk/>
          <pc:sldMk cId="109857222" sldId="256"/>
        </pc:sldMkLst>
        <pc:spChg chg="mo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Tim Hadler" userId="f4bc492c5b3313c8" providerId="Windows Live" clId="Web-{EC39475F-5973-4F95-BA3D-01F63228F41C}" dt="2020-05-18T05:38:07.489" v="1990"/>
          <ac:spMkLst>
            <pc:docMk/>
            <pc:sldMk cId="109857222" sldId="256"/>
            <ac:spMk id="4" creationId="{2083FE98-6DCC-40FF-8A0E-FC555B534E9B}"/>
          </ac:spMkLst>
        </pc:spChg>
        <pc:spChg chg="ad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8" creationId="{46F1F2C8-798B-4CCE-A851-94AFAF350BED}"/>
          </ac:spMkLst>
        </pc:spChg>
        <pc:spChg chg="ad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10" creationId="{755E9CD0-04B0-4A3C-B291-AD913379C713}"/>
          </ac:spMkLst>
        </pc:spChg>
        <pc:spChg chg="ad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12" creationId="{1DD8BF3B-6066-418C-8D1A-75C5E396FC04}"/>
          </ac:spMkLst>
        </pc:spChg>
        <pc:spChg chg="ad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14" creationId="{80BC66F9-7A74-4286-AD22-1174052CC22C}"/>
          </ac:spMkLst>
        </pc:spChg>
        <pc:spChg chg="ad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16" creationId="{D8142CC3-2B5C-48E6-9DF0-6C8ACBAF23EF}"/>
          </ac:spMkLst>
        </pc:spChg>
        <pc:spChg chg="ad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20" creationId="{46A89C79-8EF3-4AF9-B3D9-59A883F41C83}"/>
          </ac:spMkLst>
        </pc:spChg>
        <pc:spChg chg="ad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22" creationId="{EFE5CE34-4543-42E5-B82C-1F3D12422CDD}"/>
          </ac:spMkLst>
        </pc:spChg>
        <pc:spChg chg="add">
          <ac:chgData name="Tim Hadler" userId="f4bc492c5b3313c8" providerId="Windows Live" clId="Web-{EC39475F-5973-4F95-BA3D-01F63228F41C}" dt="2020-05-18T04:37:26.904" v="83"/>
          <ac:spMkLst>
            <pc:docMk/>
            <pc:sldMk cId="109857222" sldId="256"/>
            <ac:spMk id="24" creationId="{72AF41FE-63D7-4695-81D2-66D2510E4486}"/>
          </ac:spMkLst>
        </pc:spChg>
        <pc:cxnChg chg="add">
          <ac:chgData name="Tim Hadler" userId="f4bc492c5b3313c8" providerId="Windows Live" clId="Web-{EC39475F-5973-4F95-BA3D-01F63228F41C}" dt="2020-05-18T04:37:26.904" v="83"/>
          <ac:cxnSpMkLst>
            <pc:docMk/>
            <pc:sldMk cId="109857222" sldId="256"/>
            <ac:cxnSpMk id="18" creationId="{7B2D303B-3DD0-4319-9EAD-361847FEC71D}"/>
          </ac:cxnSpMkLst>
        </pc:cxnChg>
      </pc:sldChg>
      <pc:sldChg chg="addSp delSp modSp new modTransition addAnim delAnim modAnim">
        <pc:chgData name="Tim Hadler" userId="f4bc492c5b3313c8" providerId="Windows Live" clId="Web-{EC39475F-5973-4F95-BA3D-01F63228F41C}" dt="2020-05-18T05:54:00.386" v="2312" actId="20577"/>
        <pc:sldMkLst>
          <pc:docMk/>
          <pc:sldMk cId="4185575498" sldId="257"/>
        </pc:sldMkLst>
        <pc:spChg chg="mod">
          <ac:chgData name="Tim Hadler" userId="f4bc492c5b3313c8" providerId="Windows Live" clId="Web-{EC39475F-5973-4F95-BA3D-01F63228F41C}" dt="2020-05-18T05:53:22.355" v="2304" actId="20577"/>
          <ac:spMkLst>
            <pc:docMk/>
            <pc:sldMk cId="4185575498" sldId="257"/>
            <ac:spMk id="2" creationId="{A88877F6-AECE-4C27-86E7-B616EF82C8B9}"/>
          </ac:spMkLst>
        </pc:spChg>
        <pc:spChg chg="mod">
          <ac:chgData name="Tim Hadler" userId="f4bc492c5b3313c8" providerId="Windows Live" clId="Web-{EC39475F-5973-4F95-BA3D-01F63228F41C}" dt="2020-05-18T05:54:00.386" v="2312" actId="20577"/>
          <ac:spMkLst>
            <pc:docMk/>
            <pc:sldMk cId="4185575498" sldId="257"/>
            <ac:spMk id="3" creationId="{DB6547B6-45DD-4E2B-AB8F-9230A9B5A44E}"/>
          </ac:spMkLst>
        </pc:spChg>
        <pc:spChg chg="add del mod">
          <ac:chgData name="Tim Hadler" userId="f4bc492c5b3313c8" providerId="Windows Live" clId="Web-{EC39475F-5973-4F95-BA3D-01F63228F41C}" dt="2020-05-18T04:46:09.517" v="456"/>
          <ac:spMkLst>
            <pc:docMk/>
            <pc:sldMk cId="4185575498" sldId="257"/>
            <ac:spMk id="4" creationId="{A822A67B-6B76-4D9C-9C1B-580B685E7054}"/>
          </ac:spMkLst>
        </pc:spChg>
        <pc:spChg chg="add del mod">
          <ac:chgData name="Tim Hadler" userId="f4bc492c5b3313c8" providerId="Windows Live" clId="Web-{EC39475F-5973-4F95-BA3D-01F63228F41C}" dt="2020-05-18T05:53:19.448" v="2303"/>
          <ac:spMkLst>
            <pc:docMk/>
            <pc:sldMk cId="4185575498" sldId="257"/>
            <ac:spMk id="5" creationId="{2378B5C4-5FEF-4E87-994F-AA4C15802141}"/>
          </ac:spMkLst>
        </pc:spChg>
        <pc:spChg chg="add mod">
          <ac:chgData name="Tim Hadler" userId="f4bc492c5b3313c8" providerId="Windows Live" clId="Web-{EC39475F-5973-4F95-BA3D-01F63228F41C}" dt="2020-05-18T05:53:49.246" v="2311" actId="1076"/>
          <ac:spMkLst>
            <pc:docMk/>
            <pc:sldMk cId="4185575498" sldId="257"/>
            <ac:spMk id="6" creationId="{38E88CC6-67F5-47AB-BA11-D023E0CA08AA}"/>
          </ac:spMkLst>
        </pc:spChg>
        <pc:spChg chg="add del mod">
          <ac:chgData name="Tim Hadler" userId="f4bc492c5b3313c8" providerId="Windows Live" clId="Web-{EC39475F-5973-4F95-BA3D-01F63228F41C}" dt="2020-05-18T05:38:09.927" v="1991"/>
          <ac:spMkLst>
            <pc:docMk/>
            <pc:sldMk cId="4185575498" sldId="257"/>
            <ac:spMk id="7" creationId="{0FF07992-08D0-4D2A-BF64-69EC36D26095}"/>
          </ac:spMkLst>
        </pc:spChg>
      </pc:sldChg>
      <pc:sldChg chg="addSp delSp modSp new">
        <pc:chgData name="Tim Hadler" userId="f4bc492c5b3313c8" providerId="Windows Live" clId="Web-{EC39475F-5973-4F95-BA3D-01F63228F41C}" dt="2020-05-18T05:42:10.350" v="2037" actId="20577"/>
        <pc:sldMkLst>
          <pc:docMk/>
          <pc:sldMk cId="1838898803" sldId="258"/>
        </pc:sldMkLst>
        <pc:spChg chg="mod">
          <ac:chgData name="Tim Hadler" userId="f4bc492c5b3313c8" providerId="Windows Live" clId="Web-{EC39475F-5973-4F95-BA3D-01F63228F41C}" dt="2020-05-18T04:54:29.285" v="795" actId="20577"/>
          <ac:spMkLst>
            <pc:docMk/>
            <pc:sldMk cId="1838898803" sldId="258"/>
            <ac:spMk id="2" creationId="{5D969406-CD4E-4325-ADE1-2EE373A99C1C}"/>
          </ac:spMkLst>
        </pc:spChg>
        <pc:spChg chg="mod">
          <ac:chgData name="Tim Hadler" userId="f4bc492c5b3313c8" providerId="Windows Live" clId="Web-{EC39475F-5973-4F95-BA3D-01F63228F41C}" dt="2020-05-18T05:42:10.350" v="2037" actId="20577"/>
          <ac:spMkLst>
            <pc:docMk/>
            <pc:sldMk cId="1838898803" sldId="258"/>
            <ac:spMk id="3" creationId="{120EF5F8-1401-481F-A310-B4D4A252E6F4}"/>
          </ac:spMkLst>
        </pc:spChg>
        <pc:spChg chg="add del mod">
          <ac:chgData name="Tim Hadler" userId="f4bc492c5b3313c8" providerId="Windows Live" clId="Web-{EC39475F-5973-4F95-BA3D-01F63228F41C}" dt="2020-05-18T05:38:28.615" v="1993" actId="20577"/>
          <ac:spMkLst>
            <pc:docMk/>
            <pc:sldMk cId="1838898803" sldId="258"/>
            <ac:spMk id="4" creationId="{7283A5F7-1234-4248-86D4-DB1EF384EAC7}"/>
          </ac:spMkLst>
        </pc:spChg>
        <pc:spChg chg="add del mod">
          <ac:chgData name="Tim Hadler" userId="f4bc492c5b3313c8" providerId="Windows Live" clId="Web-{EC39475F-5973-4F95-BA3D-01F63228F41C}" dt="2020-05-18T04:59:06.100" v="816"/>
          <ac:spMkLst>
            <pc:docMk/>
            <pc:sldMk cId="1838898803" sldId="258"/>
            <ac:spMk id="5" creationId="{1CB8BD2A-D242-488C-B0D7-B6F21B601D23}"/>
          </ac:spMkLst>
        </pc:spChg>
        <pc:spChg chg="add del mod">
          <ac:chgData name="Tim Hadler" userId="f4bc492c5b3313c8" providerId="Windows Live" clId="Web-{EC39475F-5973-4F95-BA3D-01F63228F41C}" dt="2020-05-18T04:59:07.443" v="818"/>
          <ac:spMkLst>
            <pc:docMk/>
            <pc:sldMk cId="1838898803" sldId="258"/>
            <ac:spMk id="6" creationId="{9332E70E-A616-4424-AE26-57F984215579}"/>
          </ac:spMkLst>
        </pc:spChg>
        <pc:spChg chg="add del mod">
          <ac:chgData name="Tim Hadler" userId="f4bc492c5b3313c8" providerId="Windows Live" clId="Web-{EC39475F-5973-4F95-BA3D-01F63228F41C}" dt="2020-05-18T05:37:34.583" v="1987"/>
          <ac:spMkLst>
            <pc:docMk/>
            <pc:sldMk cId="1838898803" sldId="258"/>
            <ac:spMk id="7" creationId="{64F2AE63-2439-4B6E-88A7-9F09B8F44CEC}"/>
          </ac:spMkLst>
        </pc:spChg>
        <pc:spChg chg="add del mod">
          <ac:chgData name="Tim Hadler" userId="f4bc492c5b3313c8" providerId="Windows Live" clId="Web-{EC39475F-5973-4F95-BA3D-01F63228F41C}" dt="2020-05-18T05:38:07.489" v="1990"/>
          <ac:spMkLst>
            <pc:docMk/>
            <pc:sldMk cId="1838898803" sldId="258"/>
            <ac:spMk id="8" creationId="{7BA1C584-50C6-4B97-9782-2D6EE9AF1758}"/>
          </ac:spMkLst>
        </pc:spChg>
      </pc:sldChg>
      <pc:sldChg chg="addSp delSp modSp new">
        <pc:chgData name="Tim Hadler" userId="f4bc492c5b3313c8" providerId="Windows Live" clId="Web-{EC39475F-5973-4F95-BA3D-01F63228F41C}" dt="2020-05-18T06:10:13.580" v="2315" actId="1076"/>
        <pc:sldMkLst>
          <pc:docMk/>
          <pc:sldMk cId="2869569765" sldId="259"/>
        </pc:sldMkLst>
        <pc:spChg chg="mod">
          <ac:chgData name="Tim Hadler" userId="f4bc492c5b3313c8" providerId="Windows Live" clId="Web-{EC39475F-5973-4F95-BA3D-01F63228F41C}" dt="2020-05-18T05:02:09.132" v="935" actId="20577"/>
          <ac:spMkLst>
            <pc:docMk/>
            <pc:sldMk cId="2869569765" sldId="259"/>
            <ac:spMk id="2" creationId="{80E7508D-5A14-4557-A60A-D03D7928AE74}"/>
          </ac:spMkLst>
        </pc:spChg>
        <pc:spChg chg="mod">
          <ac:chgData name="Tim Hadler" userId="f4bc492c5b3313c8" providerId="Windows Live" clId="Web-{EC39475F-5973-4F95-BA3D-01F63228F41C}" dt="2020-05-18T06:10:13.580" v="2315" actId="1076"/>
          <ac:spMkLst>
            <pc:docMk/>
            <pc:sldMk cId="2869569765" sldId="259"/>
            <ac:spMk id="3" creationId="{46684012-8CCE-4D4D-B61A-47DCB2155FCD}"/>
          </ac:spMkLst>
        </pc:spChg>
        <pc:spChg chg="add del mod">
          <ac:chgData name="Tim Hadler" userId="f4bc492c5b3313c8" providerId="Windows Live" clId="Web-{EC39475F-5973-4F95-BA3D-01F63228F41C}" dt="2020-05-18T05:38:07.489" v="1990"/>
          <ac:spMkLst>
            <pc:docMk/>
            <pc:sldMk cId="2869569765" sldId="259"/>
            <ac:spMk id="4" creationId="{5DF7B893-FD77-4262-BCB5-66489BABBC41}"/>
          </ac:spMkLst>
        </pc:spChg>
        <pc:spChg chg="add del mod">
          <ac:chgData name="Tim Hadler" userId="f4bc492c5b3313c8" providerId="Windows Live" clId="Web-{EC39475F-5973-4F95-BA3D-01F63228F41C}" dt="2020-05-18T05:10:15.107" v="1339"/>
          <ac:spMkLst>
            <pc:docMk/>
            <pc:sldMk cId="2869569765" sldId="259"/>
            <ac:spMk id="5" creationId="{B1A0E88C-B815-4260-A57F-A6C7C95789F7}"/>
          </ac:spMkLst>
        </pc:spChg>
        <pc:spChg chg="add del mod">
          <ac:chgData name="Tim Hadler" userId="f4bc492c5b3313c8" providerId="Windows Live" clId="Web-{EC39475F-5973-4F95-BA3D-01F63228F41C}" dt="2020-05-18T05:38:07.489" v="1990"/>
          <ac:spMkLst>
            <pc:docMk/>
            <pc:sldMk cId="2869569765" sldId="259"/>
            <ac:spMk id="6" creationId="{6D56AFFC-8585-4991-B1FE-E991C5EE1613}"/>
          </ac:spMkLst>
        </pc:spChg>
      </pc:sldChg>
      <pc:sldChg chg="addSp delSp modSp new">
        <pc:chgData name="Tim Hadler" userId="f4bc492c5b3313c8" providerId="Windows Live" clId="Web-{EC39475F-5973-4F95-BA3D-01F63228F41C}" dt="2020-05-18T05:49:37.323" v="2300" actId="20577"/>
        <pc:sldMkLst>
          <pc:docMk/>
          <pc:sldMk cId="3234037851" sldId="260"/>
        </pc:sldMkLst>
        <pc:spChg chg="mod">
          <ac:chgData name="Tim Hadler" userId="f4bc492c5b3313c8" providerId="Windows Live" clId="Web-{EC39475F-5973-4F95-BA3D-01F63228F41C}" dt="2020-05-18T05:18:18.701" v="1689" actId="20577"/>
          <ac:spMkLst>
            <pc:docMk/>
            <pc:sldMk cId="3234037851" sldId="260"/>
            <ac:spMk id="2" creationId="{D004A352-EF88-4AD5-9AA4-66AAAD83E7FF}"/>
          </ac:spMkLst>
        </pc:spChg>
        <pc:spChg chg="mod">
          <ac:chgData name="Tim Hadler" userId="f4bc492c5b3313c8" providerId="Windows Live" clId="Web-{EC39475F-5973-4F95-BA3D-01F63228F41C}" dt="2020-05-18T05:49:37.323" v="2300" actId="20577"/>
          <ac:spMkLst>
            <pc:docMk/>
            <pc:sldMk cId="3234037851" sldId="260"/>
            <ac:spMk id="3" creationId="{5F82B265-16F1-4510-8DD4-ECF197C805E6}"/>
          </ac:spMkLst>
        </pc:spChg>
        <pc:spChg chg="add del mod">
          <ac:chgData name="Tim Hadler" userId="f4bc492c5b3313c8" providerId="Windows Live" clId="Web-{EC39475F-5973-4F95-BA3D-01F63228F41C}" dt="2020-05-18T05:38:07.489" v="1990"/>
          <ac:spMkLst>
            <pc:docMk/>
            <pc:sldMk cId="3234037851" sldId="260"/>
            <ac:spMk id="4" creationId="{DE2CF9F7-5B9F-4B8D-A67A-55A25D24CCC4}"/>
          </ac:spMkLst>
        </pc:spChg>
      </pc:sldChg>
      <pc:sldMasterChg chg="del delSldLayout">
        <pc:chgData name="Tim Hadler" userId="f4bc492c5b3313c8" providerId="Windows Live" clId="Web-{EC39475F-5973-4F95-BA3D-01F63228F41C}" dt="2020-05-18T04:37:26.904" v="83"/>
        <pc:sldMasterMkLst>
          <pc:docMk/>
          <pc:sldMasterMk cId="2460954070" sldId="2147483660"/>
        </pc:sldMasterMkLst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Tim Hadler" userId="f4bc492c5b3313c8" providerId="Windows Live" clId="Web-{EC39475F-5973-4F95-BA3D-01F63228F41C}" dt="2020-05-18T04:37:26.904" v="83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mod addSldLayout modSldLayout">
        <pc:chgData name="Tim Hadler" userId="f4bc492c5b3313c8" providerId="Windows Live" clId="Web-{EC39475F-5973-4F95-BA3D-01F63228F41C}" dt="2020-05-18T05:38:07.489" v="1990"/>
        <pc:sldMasterMkLst>
          <pc:docMk/>
          <pc:sldMasterMk cId="4043686154" sldId="2147483712"/>
        </pc:sldMasterMkLst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1349667149" sldId="2147483701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3498049604" sldId="2147483702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4066220882" sldId="2147483703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2583769059" sldId="2147483704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2867310699" sldId="2147483705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3622689460" sldId="2147483706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1978331304" sldId="2147483707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114142148" sldId="2147483708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2938296910" sldId="2147483709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44816086" sldId="2147483710"/>
          </pc:sldLayoutMkLst>
        </pc:sldLayoutChg>
        <pc:sldLayoutChg chg="add mod">
          <pc:chgData name="Tim Hadler" userId="f4bc492c5b3313c8" providerId="Windows Live" clId="Web-{EC39475F-5973-4F95-BA3D-01F63228F41C}" dt="2020-05-18T05:38:07.489" v="1990"/>
          <pc:sldLayoutMkLst>
            <pc:docMk/>
            <pc:sldMasterMk cId="4043686154" sldId="2147483712"/>
            <pc:sldLayoutMk cId="1783657051" sldId="214748371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33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376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68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4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9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16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657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310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66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04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220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5/17/2020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68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cs typeface="Calibri Light"/>
              </a:rPr>
              <a:t>COSC428</a:t>
            </a:r>
            <a:br>
              <a:rPr lang="en-US" dirty="0">
                <a:cs typeface="Calibri Light"/>
              </a:rPr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dirty="0">
                <a:cs typeface="Calibri"/>
              </a:rPr>
              <a:t>Static Hand Gesture Recognition using CNN</a:t>
            </a:r>
            <a:endParaRPr lang="en-US">
              <a:cs typeface="Calibri"/>
            </a:endParaRPr>
          </a:p>
          <a:p>
            <a:pPr algn="l"/>
            <a:r>
              <a:rPr lang="en-US" dirty="0">
                <a:cs typeface="Calibri"/>
              </a:rPr>
              <a:t>Tim Hadler</a:t>
            </a:r>
            <a:endParaRPr lang="en-US"/>
          </a:p>
          <a:p>
            <a:pPr algn="l"/>
            <a:endParaRPr lang="en-US">
              <a:cs typeface="Calibri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877F6-AECE-4C27-86E7-B616EF82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5942" cy="1344148"/>
          </a:xfrm>
        </p:spPr>
        <p:txBody>
          <a:bodyPr/>
          <a:lstStyle/>
          <a:p>
            <a:r>
              <a:rPr lang="en-US" dirty="0">
                <a:latin typeface="TW Cen M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47B6-45DD-4E2B-AB8F-9230A9B5A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893"/>
            <a:ext cx="3425283" cy="14808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Goal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88CC6-67F5-47AB-BA11-D023E0CA08AA}"/>
              </a:ext>
            </a:extLst>
          </p:cNvPr>
          <p:cNvSpPr txBox="1"/>
          <p:nvPr/>
        </p:nvSpPr>
        <p:spPr>
          <a:xfrm>
            <a:off x="837735" y="3709175"/>
            <a:ext cx="1052117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/>
              <a:t>Goal:</a:t>
            </a:r>
          </a:p>
          <a:p>
            <a:r>
              <a:rPr lang="en-US" sz="2800" dirty="0"/>
              <a:t>Propose a method for recognizing static hand gestures that is simple to implement and robust. </a:t>
            </a:r>
          </a:p>
        </p:txBody>
      </p:sp>
    </p:spTree>
    <p:extLst>
      <p:ext uri="{BB962C8B-B14F-4D97-AF65-F5344CB8AC3E}">
        <p14:creationId xmlns:p14="http://schemas.microsoft.com/office/powerpoint/2010/main" val="418557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69406-CD4E-4325-ADE1-2EE373A9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EF5F8-1401-481F-A310-B4D4A252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Paper A</a:t>
            </a:r>
            <a:r>
              <a:rPr lang="en-US" dirty="0">
                <a:ea typeface="+mn-lt"/>
                <a:cs typeface="+mn-lt"/>
              </a:rPr>
              <a:t>:  Static Hand Gesture Recognition Based on Convolutional Neural Networks [1]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Uses an Artificial Neural Network to segment the hand from the rest of the image. </a:t>
            </a:r>
          </a:p>
          <a:p>
            <a:r>
              <a:rPr lang="en-US" dirty="0"/>
              <a:t>Involves creating a CNN for classification. </a:t>
            </a:r>
          </a:p>
          <a:p>
            <a:endParaRPr lang="en-US" dirty="0"/>
          </a:p>
          <a:p>
            <a:pPr>
              <a:buFont typeface="Wingdings" panose="020B0604020202020204" pitchFamily="34" charset="0"/>
              <a:buChar char="§"/>
            </a:pPr>
            <a:r>
              <a:rPr lang="en-US" dirty="0"/>
              <a:t>Complex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/>
              <a:t>Time consuming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3A5F7-1234-4248-86D4-DB1EF384E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1617" y="6061383"/>
            <a:ext cx="10974299" cy="660092"/>
          </a:xfrm>
        </p:spPr>
        <p:txBody>
          <a:bodyPr/>
          <a:lstStyle/>
          <a:p>
            <a:r>
              <a:rPr lang="en-US" dirty="0"/>
              <a:t>[1] RF Pinto, CD Borges, AM Almeida and IC Paula, “Static Hand Gesture Recognition Based on Convolutional Neural Networks”, </a:t>
            </a:r>
            <a:endParaRPr lang="en-US"/>
          </a:p>
          <a:p>
            <a:r>
              <a:rPr lang="en-US" dirty="0"/>
              <a:t>University Federal do Cear ́a, 2019. 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9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7508D-5A14-4557-A60A-D03D7928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4012-8CCE-4D4D-B61A-47DCB215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802" y="1773166"/>
            <a:ext cx="10515600" cy="38597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u="sng" dirty="0">
                <a:ea typeface="+mn-lt"/>
                <a:cs typeface="+mn-lt"/>
              </a:rPr>
              <a:t>Paper B</a:t>
            </a:r>
            <a:r>
              <a:rPr lang="en-US" dirty="0">
                <a:ea typeface="+mn-lt"/>
                <a:cs typeface="+mn-lt"/>
              </a:rPr>
              <a:t>: Using a Deep Learning CNN to Translate the New Zealand Sign Language Alphabet to Text [2]</a:t>
            </a: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CNN trained from very similar images</a:t>
            </a:r>
          </a:p>
          <a:p>
            <a:r>
              <a:rPr lang="en-US" dirty="0">
                <a:ea typeface="+mn-lt"/>
                <a:cs typeface="+mn-lt"/>
              </a:rPr>
              <a:t>Hand must be within predefined ROI box</a:t>
            </a:r>
          </a:p>
          <a:p>
            <a:endParaRPr lang="en-US" dirty="0"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Not very reliable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7B893-FD77-4262-BCB5-66489BABB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2820" y="6356350"/>
            <a:ext cx="10563921" cy="365125"/>
          </a:xfrm>
        </p:spPr>
        <p:txBody>
          <a:bodyPr/>
          <a:lstStyle/>
          <a:p>
            <a:r>
              <a:rPr lang="en-US" dirty="0"/>
              <a:t> [2] Kane Findlay and Richard Green, “Using a Deep Learning CNN to Translate the New Zealand Sign Language Alphabet to Text”, </a:t>
            </a:r>
          </a:p>
          <a:p>
            <a:r>
              <a:rPr lang="en-US" dirty="0"/>
              <a:t>Computer Vision Lab, University of Canterbury, 2019.  </a:t>
            </a:r>
          </a:p>
        </p:txBody>
      </p:sp>
    </p:spTree>
    <p:extLst>
      <p:ext uri="{BB962C8B-B14F-4D97-AF65-F5344CB8AC3E}">
        <p14:creationId xmlns:p14="http://schemas.microsoft.com/office/powerpoint/2010/main" val="2869569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4A352-EF88-4AD5-9AA4-66AAAD83E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2B265-16F1-4510-8DD4-ECF197C80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737" y="1491089"/>
            <a:ext cx="10562063" cy="422215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Image Processing:</a:t>
            </a:r>
          </a:p>
          <a:p>
            <a:r>
              <a:rPr lang="en-US" dirty="0" err="1"/>
              <a:t>Colour</a:t>
            </a:r>
            <a:r>
              <a:rPr lang="en-US" dirty="0"/>
              <a:t> segmentation</a:t>
            </a:r>
          </a:p>
          <a:p>
            <a:r>
              <a:rPr lang="en-US" dirty="0"/>
              <a:t>Morphological open and close operations</a:t>
            </a:r>
          </a:p>
          <a:p>
            <a:r>
              <a:rPr lang="en-US" dirty="0"/>
              <a:t>Polygonal approximation</a:t>
            </a:r>
          </a:p>
          <a:p>
            <a:pPr>
              <a:buFont typeface="Wingdings" panose="020B0604020202020204" pitchFamily="34" charset="0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/>
              <a:t>CNN:</a:t>
            </a:r>
          </a:p>
          <a:p>
            <a:r>
              <a:rPr lang="en-US" dirty="0"/>
              <a:t>Use transfer learning on a pre-trained CNN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Allows for proper training of the CNN to classify gestures in a range of environments and orientations. </a:t>
            </a:r>
            <a:endParaRPr lang="en-US" dirty="0"/>
          </a:p>
          <a:p>
            <a:pPr>
              <a:buFont typeface="Wingdings" panose="020B0604020202020204" pitchFamily="34" charset="0"/>
              <a:buChar char="§"/>
            </a:pPr>
            <a:r>
              <a:rPr lang="en-US" dirty="0"/>
              <a:t>Saves time</a:t>
            </a:r>
          </a:p>
        </p:txBody>
      </p:sp>
    </p:spTree>
    <p:extLst>
      <p:ext uri="{BB962C8B-B14F-4D97-AF65-F5344CB8AC3E}">
        <p14:creationId xmlns:p14="http://schemas.microsoft.com/office/powerpoint/2010/main" val="3234037851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ShapesVTI</vt:lpstr>
      <vt:lpstr>COSC428 </vt:lpstr>
      <vt:lpstr>Introduction</vt:lpstr>
      <vt:lpstr>Background</vt:lpstr>
      <vt:lpstr>Background</vt:lpstr>
      <vt:lpstr>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</dc:title>
  <dc:creator/>
  <cp:lastModifiedBy/>
  <cp:revision>333</cp:revision>
  <dcterms:created xsi:type="dcterms:W3CDTF">2020-05-18T04:35:52Z</dcterms:created>
  <dcterms:modified xsi:type="dcterms:W3CDTF">2020-05-18T06:10:14Z</dcterms:modified>
</cp:coreProperties>
</file>