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39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7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98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25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73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80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776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704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576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761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23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2176-2D4E-44F0-81CA-540420FC201D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12A9-D9A5-431D-8BD9-2329A058C5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2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ENEL420 </a:t>
            </a:r>
            <a:br>
              <a:rPr lang="en-NZ" dirty="0" smtClean="0"/>
            </a:br>
            <a:r>
              <a:rPr lang="en-NZ" dirty="0" smtClean="0"/>
              <a:t>Demonstration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Tim </a:t>
            </a:r>
            <a:r>
              <a:rPr lang="en-NZ" dirty="0" err="1" smtClean="0"/>
              <a:t>Hadler</a:t>
            </a:r>
            <a:endParaRPr lang="en-NZ" dirty="0" smtClean="0"/>
          </a:p>
          <a:p>
            <a:r>
              <a:rPr lang="en-NZ" dirty="0" smtClean="0"/>
              <a:t>Emily </a:t>
            </a:r>
            <a:r>
              <a:rPr lang="en-NZ" dirty="0" err="1" smtClean="0"/>
              <a:t>Tideswell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227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Periodogram</a:t>
            </a:r>
            <a:r>
              <a:rPr lang="en-NZ" dirty="0" smtClean="0"/>
              <a:t> method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44" y="2011679"/>
            <a:ext cx="5048783" cy="3511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1" y="2011679"/>
            <a:ext cx="4801118" cy="35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Welchs</a:t>
            </a:r>
            <a:r>
              <a:rPr lang="en-NZ" dirty="0" smtClean="0"/>
              <a:t> method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8" y="1679261"/>
            <a:ext cx="5048783" cy="3511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83" y="1679261"/>
            <a:ext cx="4681444" cy="35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Bartlett’s method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66" y="1735439"/>
            <a:ext cx="4836436" cy="3627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" y="1735439"/>
            <a:ext cx="4836435" cy="36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Welchs</a:t>
            </a:r>
            <a:r>
              <a:rPr lang="en-NZ" dirty="0" smtClean="0"/>
              <a:t> method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1356"/>
            <a:ext cx="441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Effect of window sizes</a:t>
            </a:r>
            <a:endParaRPr lang="en-NZ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1360"/>
            <a:ext cx="4395931" cy="3296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99" y="2150901"/>
            <a:ext cx="4395930" cy="32969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77440" y="5694218"/>
            <a:ext cx="142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Window = 64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8049491" y="5694218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Window = 100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880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Welchs</a:t>
            </a:r>
            <a:r>
              <a:rPr lang="en-NZ" dirty="0" smtClean="0"/>
              <a:t> method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1356"/>
            <a:ext cx="441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Effect of window sizes</a:t>
            </a:r>
            <a:endParaRPr lang="en-NZ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77440" y="5694218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Window = 200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8049491" y="5694218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Window = 400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04" y="2150901"/>
            <a:ext cx="4395930" cy="3296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17" y="2150901"/>
            <a:ext cx="4395930" cy="32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1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Welchs</a:t>
            </a:r>
            <a:r>
              <a:rPr lang="en-NZ" dirty="0" smtClean="0"/>
              <a:t> method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382376"/>
            <a:ext cx="3661756" cy="2746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21" y="1382375"/>
            <a:ext cx="3722949" cy="2792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66" y="1421928"/>
            <a:ext cx="3661756" cy="2746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2202" y="434755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Data set A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5215731" y="4347557"/>
            <a:ext cx="11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Data set D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8845531" y="4347557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Data set 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216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ENEL420  Demonstration</vt:lpstr>
      <vt:lpstr>Periodogram method</vt:lpstr>
      <vt:lpstr>Welchs method</vt:lpstr>
      <vt:lpstr>Bartlett’s method</vt:lpstr>
      <vt:lpstr>Welchs method</vt:lpstr>
      <vt:lpstr>Welchs method</vt:lpstr>
      <vt:lpstr>Welchs method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ENEL420  Demonstration</dc:title>
  <dc:creator>Tim Hadler</dc:creator>
  <cp:lastModifiedBy>Tim Hadler</cp:lastModifiedBy>
  <cp:revision>7</cp:revision>
  <dcterms:created xsi:type="dcterms:W3CDTF">2020-10-11T01:02:05Z</dcterms:created>
  <dcterms:modified xsi:type="dcterms:W3CDTF">2020-10-11T02:12:53Z</dcterms:modified>
</cp:coreProperties>
</file>