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58" r:id="rId3"/>
    <p:sldId id="260" r:id="rId4"/>
    <p:sldId id="261" r:id="rId5"/>
    <p:sldId id="263" r:id="rId6"/>
    <p:sldId id="262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658"/>
  </p:normalViewPr>
  <p:slideViewPr>
    <p:cSldViewPr snapToGrid="0" snapToObjects="1">
      <p:cViewPr varScale="1">
        <p:scale>
          <a:sx n="138" d="100"/>
          <a:sy n="138" d="100"/>
        </p:scale>
        <p:origin x="92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pt.si/parkirisca/informacije-za-parkiranje/prikaz-zasedenosti-parkirisc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algn="l">
              <a:spcAft>
                <a:spcPts val="1200"/>
              </a:spcAft>
            </a:pPr>
            <a:r>
              <a:rPr lang="en-US" b="1" i="0" dirty="0">
                <a:effectLst/>
                <a:latin typeface="-apple-system"/>
              </a:rPr>
              <a:t>STATISTIKA PARKIRIŠČ MESTNE OBČINE LJUBLJANA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glavni </a:t>
            </a:r>
            <a:r>
              <a:rPr lang="en-US" sz="1600" dirty="0" err="1"/>
              <a:t>vir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000" dirty="0">
                <a:hlinkClick r:id="rId2"/>
              </a:rPr>
              <a:t>https://www.lpt.si/parkirisca/informacije-za-parkiranje/prikaz-zasedenosti-parkirisc</a:t>
            </a:r>
            <a:r>
              <a:rPr lang="en-US" sz="1600" dirty="0"/>
              <a:t>)</a:t>
            </a:r>
            <a:r>
              <a:rPr lang="sl-SI" sz="1600" dirty="0"/>
              <a:t> + dodatni cenik v PDF formatu.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/>
              <a:t>tip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sl-SI" sz="1600" dirty="0"/>
              <a:t>Vsi podatki so </a:t>
            </a:r>
            <a:r>
              <a:rPr lang="sl-SI" sz="1600" dirty="0" err="1"/>
              <a:t>alfanumerični</a:t>
            </a:r>
            <a:r>
              <a:rPr lang="sl-SI" sz="1600" dirty="0"/>
              <a:t>),</a:t>
            </a:r>
          </a:p>
          <a:p>
            <a:pPr marL="0" indent="0">
              <a:buNone/>
            </a:pPr>
            <a:r>
              <a:rPr lang="sl-SI" sz="1600" dirty="0"/>
              <a:t>    </a:t>
            </a:r>
            <a:r>
              <a:rPr lang="en-US" sz="1600" dirty="0"/>
              <a:t>(</a:t>
            </a:r>
            <a:r>
              <a:rPr lang="sl-SI" sz="1600" dirty="0"/>
              <a:t>več kot 2 tisoč „</a:t>
            </a:r>
            <a:r>
              <a:rPr lang="sl-SI" sz="1600" dirty="0" err="1"/>
              <a:t>scrape</a:t>
            </a:r>
            <a:r>
              <a:rPr lang="sl-SI" sz="1600" dirty="0"/>
              <a:t>-ov“</a:t>
            </a:r>
            <a:r>
              <a:rPr lang="en-US" sz="1600" dirty="0"/>
              <a:t>, </a:t>
            </a:r>
            <a:r>
              <a:rPr lang="sl-SI" sz="1600" dirty="0"/>
              <a:t>za vsako vrstico 5 atributov, 39 vrstic)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manjkajočih</a:t>
            </a:r>
            <a:r>
              <a:rPr lang="en-US" sz="1600" dirty="0"/>
              <a:t> </a:t>
            </a:r>
            <a:r>
              <a:rPr lang="en-US" sz="1600" dirty="0" err="1"/>
              <a:t>zapisov</a:t>
            </a:r>
            <a:r>
              <a:rPr lang="en-US" sz="1600" dirty="0"/>
              <a:t>, </a:t>
            </a:r>
            <a:r>
              <a:rPr lang="en-US" sz="1600" dirty="0" err="1"/>
              <a:t>napak</a:t>
            </a:r>
            <a:r>
              <a:rPr lang="en-US" sz="1600" dirty="0"/>
              <a:t>, </a:t>
            </a:r>
            <a:r>
              <a:rPr lang="en-US" sz="1600" dirty="0" err="1"/>
              <a:t>druge</a:t>
            </a:r>
            <a:r>
              <a:rPr lang="en-US" sz="1600" dirty="0"/>
              <a:t> </a:t>
            </a:r>
            <a:r>
              <a:rPr lang="en-US" sz="1600" dirty="0" err="1"/>
              <a:t>težave</a:t>
            </a:r>
            <a:endParaRPr lang="sl-SI" sz="1600" dirty="0"/>
          </a:p>
          <a:p>
            <a:pPr marL="0" indent="0">
              <a:buNone/>
            </a:pPr>
            <a:r>
              <a:rPr lang="sl-SI" sz="1600" dirty="0"/>
              <a:t>    (strežnik, senzorji, neobstoječi)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Odstranjevanje parkirnih mest z nesmiselnimi podatki v fazi analiziranja.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združevanje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r>
              <a:rPr lang="sl-SI" sz="1600" dirty="0"/>
              <a:t> -&gt; združitev cen z zbranimi podatki iz spletne strani.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 marL="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600" dirty="0" err="1"/>
              <a:t>Kdaj</a:t>
            </a:r>
            <a:r>
              <a:rPr lang="it-IT" sz="1600" dirty="0"/>
              <a:t> </a:t>
            </a:r>
            <a:r>
              <a:rPr lang="it-IT" sz="1600" dirty="0" err="1"/>
              <a:t>dobimo</a:t>
            </a:r>
            <a:r>
              <a:rPr lang="it-IT" sz="1600" dirty="0"/>
              <a:t> "</a:t>
            </a:r>
            <a:r>
              <a:rPr lang="it-IT" sz="1600" dirty="0" err="1"/>
              <a:t>garantirano</a:t>
            </a:r>
            <a:r>
              <a:rPr lang="it-IT" sz="1600" dirty="0"/>
              <a:t>" </a:t>
            </a:r>
            <a:r>
              <a:rPr lang="it-IT" sz="1600" dirty="0" err="1"/>
              <a:t>prosto</a:t>
            </a:r>
            <a:r>
              <a:rPr lang="it-IT" sz="1600" dirty="0"/>
              <a:t> mesto?</a:t>
            </a:r>
          </a:p>
          <a:p>
            <a:pPr marL="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l-PL" sz="1600" dirty="0"/>
              <a:t>Ali cena vpliva na zasedenost?</a:t>
            </a:r>
          </a:p>
          <a:p>
            <a:pPr marL="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Kdaj</a:t>
            </a:r>
            <a:r>
              <a:rPr lang="en-US" sz="1600" dirty="0"/>
              <a:t> je </a:t>
            </a:r>
            <a:r>
              <a:rPr lang="en-US" sz="1600" dirty="0" err="1"/>
              <a:t>največ</a:t>
            </a:r>
            <a:r>
              <a:rPr lang="en-US" sz="1600" dirty="0"/>
              <a:t> </a:t>
            </a:r>
            <a:r>
              <a:rPr lang="en-US" sz="1600" dirty="0" err="1"/>
              <a:t>ljudi</a:t>
            </a:r>
            <a:r>
              <a:rPr lang="en-US" sz="1600" dirty="0"/>
              <a:t> </a:t>
            </a:r>
            <a:r>
              <a:rPr lang="en-US" sz="1600" dirty="0" err="1"/>
              <a:t>parkiranih</a:t>
            </a:r>
            <a:r>
              <a:rPr lang="en-US" sz="1600" dirty="0"/>
              <a:t> v </a:t>
            </a:r>
            <a:r>
              <a:rPr lang="en-US" sz="1600" dirty="0" err="1"/>
              <a:t>občini</a:t>
            </a:r>
            <a:r>
              <a:rPr lang="en-US" sz="1600" dirty="0"/>
              <a:t> </a:t>
            </a:r>
            <a:r>
              <a:rPr lang="en-US" sz="1600" dirty="0" err="1"/>
              <a:t>ljubljana</a:t>
            </a:r>
            <a:r>
              <a:rPr lang="en-US" sz="1600" dirty="0"/>
              <a:t>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Žan Petkovšek</a:t>
            </a:r>
          </a:p>
          <a:p>
            <a:r>
              <a:rPr lang="sl-SI" dirty="0"/>
              <a:t>Tim Hajdinjak</a:t>
            </a:r>
          </a:p>
          <a:p>
            <a:r>
              <a:rPr lang="en-US" dirty="0"/>
              <a:t>Timotej U</a:t>
            </a:r>
            <a:r>
              <a:rPr lang="sl-SI" dirty="0"/>
              <a:t>š</a:t>
            </a:r>
            <a:r>
              <a:rPr lang="en-US" dirty="0" err="1"/>
              <a:t>eničnik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353237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7"/>
            <a:ext cx="4462272" cy="36432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038FB5-7158-A36F-9411-544E12234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jeZBesedilom 1">
            <a:extLst>
              <a:ext uri="{FF2B5EF4-FFF2-40B4-BE49-F238E27FC236}">
                <a16:creationId xmlns:a16="http://schemas.microsoft.com/office/drawing/2014/main" id="{2DF6DD3A-471D-DBC1-D2D3-C245A99A3005}"/>
              </a:ext>
            </a:extLst>
          </p:cNvPr>
          <p:cNvSpPr txBox="1"/>
          <p:nvPr/>
        </p:nvSpPr>
        <p:spPr>
          <a:xfrm>
            <a:off x="92765" y="4305300"/>
            <a:ext cx="8958469" cy="37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Zanimivosti: Minimalna zasedenost? Vikendi? Oblika?</a:t>
            </a:r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499C7-D782-1CF5-8466-9C96E126F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D910-E608-2137-CFAB-711BBB41B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353237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E9850B2-DFD2-26F4-36ED-40D9B94A9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7"/>
            <a:ext cx="4462272" cy="36432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FD07C-8968-359B-CF17-7F38F67F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761920-3AD4-5B5F-BD11-1041F182BF11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25904CDD-B496-781A-3185-AB1F87A00E08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706160E-A0C1-2296-138D-0F3A4CDB2D4B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AF4ABDC0-7B0B-AD6A-BC55-651DBB15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8DFC799-2C18-9705-728D-CFDB332C0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464433-DDE2-0106-A582-7087DBB32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06" y="0"/>
            <a:ext cx="9144000" cy="427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jeZBesedilom 1">
            <a:extLst>
              <a:ext uri="{FF2B5EF4-FFF2-40B4-BE49-F238E27FC236}">
                <a16:creationId xmlns:a16="http://schemas.microsoft.com/office/drawing/2014/main" id="{0F495AB3-F84D-A9AB-2401-414ED5341DF3}"/>
              </a:ext>
            </a:extLst>
          </p:cNvPr>
          <p:cNvSpPr txBox="1"/>
          <p:nvPr/>
        </p:nvSpPr>
        <p:spPr>
          <a:xfrm>
            <a:off x="92765" y="4275137"/>
            <a:ext cx="9048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Zanimivosti: Odprtje/zaprtje? Hitrost </a:t>
            </a:r>
            <a:r>
              <a:rPr lang="sl-SI" dirty="0" err="1"/>
              <a:t>zapolnjenosti</a:t>
            </a:r>
            <a:r>
              <a:rPr lang="sl-SI" dirty="0"/>
              <a:t>? Dogodki?</a:t>
            </a:r>
          </a:p>
        </p:txBody>
      </p:sp>
    </p:spTree>
    <p:extLst>
      <p:ext uri="{BB962C8B-B14F-4D97-AF65-F5344CB8AC3E}">
        <p14:creationId xmlns:p14="http://schemas.microsoft.com/office/powerpoint/2010/main" val="369905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0D020-2563-CE6D-C48E-25F5FCE95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D42B-DB2E-FAA7-A2FD-315F8EAEC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353237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C27B649-D6BB-EEC3-B436-B51D2F689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7"/>
            <a:ext cx="4462272" cy="36432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45801-1160-B449-FE27-E434E82DD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E6967-3C38-D19D-03D9-C19E82A1FE55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43F01FCC-AD6E-B799-8A39-6E6CB9DB4D51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E127F75-2415-1B1C-C538-8DB676755049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8236606-D29E-465D-279E-C0568B8F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E267BB2-24CA-D0BD-BD6E-1E030AC9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6D2B5C-BD7A-B672-D46A-C127F7540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32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jeZBesedilom 1">
            <a:extLst>
              <a:ext uri="{FF2B5EF4-FFF2-40B4-BE49-F238E27FC236}">
                <a16:creationId xmlns:a16="http://schemas.microsoft.com/office/drawing/2014/main" id="{73DBD299-9FD0-FEDD-84DF-C326FBDC61D1}"/>
              </a:ext>
            </a:extLst>
          </p:cNvPr>
          <p:cNvSpPr txBox="1"/>
          <p:nvPr/>
        </p:nvSpPr>
        <p:spPr>
          <a:xfrm>
            <a:off x="92765" y="4324350"/>
            <a:ext cx="895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Zanimivosti: Vikendi? Zasedenost glede na čas?</a:t>
            </a:r>
          </a:p>
        </p:txBody>
      </p:sp>
    </p:spTree>
    <p:extLst>
      <p:ext uri="{BB962C8B-B14F-4D97-AF65-F5344CB8AC3E}">
        <p14:creationId xmlns:p14="http://schemas.microsoft.com/office/powerpoint/2010/main" val="1276481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A95D4-53A3-90EE-04F3-C7FCB7EA7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3D482-7482-A089-8BB6-350207FC6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217" y="589356"/>
            <a:ext cx="4135979" cy="323449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B3E9E1C-FAA6-FE5E-F99E-53C777A2B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8"/>
            <a:ext cx="4194820" cy="323449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8CAA7-7119-3D84-AF38-363507A0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5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EA6BD6-E650-BD9F-E296-AC513077B7F8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6E7DD23-0A08-A006-11AA-6BA95A5C471A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F619B2D-E1BD-15A9-7812-C9635277EEC5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E73827C3-B7DA-00A1-91F9-92E708AF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255AEC8-10AF-8BE9-FB61-F002092ED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4037251-C89A-D3CB-9C86-17199DC4D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7" y="62525"/>
            <a:ext cx="8811491" cy="405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27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AC589-0F44-724F-5978-340C2206A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67777-9975-9C91-D877-5668CFE110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3359189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EA4A132-B3F6-BCAC-F9B9-960E2B5E0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8"/>
            <a:ext cx="4462272" cy="343538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88F3A-E84D-A2ED-86E1-88B8CBF6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E1209EE-DED6-2019-CB5C-7F5C81E490A7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F82020A6-F951-76F0-31FE-AD6BFAB3492E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3958D2B-6501-65C5-0891-332321F1E5BF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1DCA79B8-9CBF-9FEE-F73A-514EBC2D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C39EFF6-6110-965C-83CA-3EA97C4D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3B2E647-A81B-431A-9772-0A7D5969E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2" y="0"/>
            <a:ext cx="9144000" cy="412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jeZBesedilom 1">
            <a:extLst>
              <a:ext uri="{FF2B5EF4-FFF2-40B4-BE49-F238E27FC236}">
                <a16:creationId xmlns:a16="http://schemas.microsoft.com/office/drawing/2014/main" id="{C54C0431-B0D8-C115-FE91-4BAD88235E8C}"/>
              </a:ext>
            </a:extLst>
          </p:cNvPr>
          <p:cNvSpPr txBox="1"/>
          <p:nvPr/>
        </p:nvSpPr>
        <p:spPr>
          <a:xfrm>
            <a:off x="159327" y="4211782"/>
            <a:ext cx="8849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Zanimivosti: Vpliv cene na zasedenost? Nenavadni primeri? Vpliv lokacije?</a:t>
            </a:r>
          </a:p>
        </p:txBody>
      </p:sp>
    </p:spTree>
    <p:extLst>
      <p:ext uri="{BB962C8B-B14F-4D97-AF65-F5344CB8AC3E}">
        <p14:creationId xmlns:p14="http://schemas.microsoft.com/office/powerpoint/2010/main" val="39448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350</Words>
  <Application>Microsoft Office PowerPoint</Application>
  <PresentationFormat>Diaprojekcija na zaslonu (16:9)</PresentationFormat>
  <Paragraphs>54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4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Office Theme</vt:lpstr>
      <vt:lpstr>STATISTIKA PARKIRIŠČ MESTNE OBČINE LJUBLJANA</vt:lpstr>
      <vt:lpstr>PowerPointova predstavitev</vt:lpstr>
      <vt:lpstr>PowerPointova predstavitev</vt:lpstr>
      <vt:lpstr>PowerPointova predstavitev</vt:lpstr>
      <vt:lpstr>PowerPointova predstavitev</vt:lpstr>
      <vt:lpstr>PowerPointova predstavitev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Tim Hajdinjak</cp:lastModifiedBy>
  <cp:revision>35</cp:revision>
  <dcterms:created xsi:type="dcterms:W3CDTF">2020-04-03T06:53:29Z</dcterms:created>
  <dcterms:modified xsi:type="dcterms:W3CDTF">2025-04-16T18:02:00Z</dcterms:modified>
  <cp:category/>
</cp:coreProperties>
</file>