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8" r:id="rId6"/>
    <p:sldId id="290" r:id="rId7"/>
    <p:sldId id="299" r:id="rId8"/>
    <p:sldId id="291" r:id="rId9"/>
    <p:sldId id="300" r:id="rId10"/>
    <p:sldId id="292" r:id="rId11"/>
    <p:sldId id="301" r:id="rId12"/>
    <p:sldId id="293" r:id="rId13"/>
    <p:sldId id="302" r:id="rId14"/>
    <p:sldId id="294" r:id="rId15"/>
    <p:sldId id="303" r:id="rId16"/>
    <p:sldId id="295" r:id="rId17"/>
    <p:sldId id="304" r:id="rId18"/>
    <p:sldId id="283" r:id="rId19"/>
    <p:sldId id="308" r:id="rId20"/>
    <p:sldId id="306" r:id="rId21"/>
    <p:sldId id="296" r:id="rId22"/>
    <p:sldId id="297" r:id="rId23"/>
    <p:sldId id="307" r:id="rId24"/>
    <p:sldId id="287" r:id="rId2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FEA25-4B87-7C26-E5FB-3E25869F9D4F}" v="2" dt="2021-11-04T10:56:32.724"/>
    <p1510:client id="{57292C1E-C668-F0F6-1DDB-326446E8236F}" v="167" dt="2021-11-04T10:25:07.580"/>
    <p1510:client id="{7B782C59-1BCF-4CB0-1482-B2AFE3816760}" v="10" dt="2021-11-04T11:37:57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brevski, Matej" userId="58041c92-1ab4-4fa5-8368-ffe39df5d3e4" providerId="ADAL" clId="{06D3ACC8-0619-1E48-8B80-9C439A93A721}"/>
    <pc:docChg chg="custSel addSld delSld modSld sldOrd">
      <pc:chgData name="Dobrevski, Matej" userId="58041c92-1ab4-4fa5-8368-ffe39df5d3e4" providerId="ADAL" clId="{06D3ACC8-0619-1E48-8B80-9C439A93A721}" dt="2021-11-04T11:33:43.775" v="338"/>
      <pc:docMkLst>
        <pc:docMk/>
      </pc:docMkLst>
      <pc:sldChg chg="addSp delSp modSp">
        <pc:chgData name="Dobrevski, Matej" userId="58041c92-1ab4-4fa5-8368-ffe39df5d3e4" providerId="ADAL" clId="{06D3ACC8-0619-1E48-8B80-9C439A93A721}" dt="2021-11-04T11:31:52.276" v="270"/>
        <pc:sldMkLst>
          <pc:docMk/>
          <pc:sldMk cId="1335671955" sldId="296"/>
        </pc:sldMkLst>
        <pc:inkChg chg="add del">
          <ac:chgData name="Dobrevski, Matej" userId="58041c92-1ab4-4fa5-8368-ffe39df5d3e4" providerId="ADAL" clId="{06D3ACC8-0619-1E48-8B80-9C439A93A721}" dt="2021-11-04T11:23:48.629" v="179"/>
          <ac:inkMkLst>
            <pc:docMk/>
            <pc:sldMk cId="1335671955" sldId="296"/>
            <ac:inkMk id="7" creationId="{5CA65156-CF4C-8040-B1DB-3A2439D7EB8A}"/>
          </ac:inkMkLst>
        </pc:inkChg>
        <pc:inkChg chg="add del">
          <ac:chgData name="Dobrevski, Matej" userId="58041c92-1ab4-4fa5-8368-ffe39df5d3e4" providerId="ADAL" clId="{06D3ACC8-0619-1E48-8B80-9C439A93A721}" dt="2021-11-04T11:23:48.629" v="179"/>
          <ac:inkMkLst>
            <pc:docMk/>
            <pc:sldMk cId="1335671955" sldId="296"/>
            <ac:inkMk id="8" creationId="{6AAD1CEC-9DF0-6341-B2DD-AF7069B0D504}"/>
          </ac:inkMkLst>
        </pc:inkChg>
        <pc:inkChg chg="add reco">
          <ac:chgData name="Dobrevski, Matej" userId="58041c92-1ab4-4fa5-8368-ffe39df5d3e4" providerId="ADAL" clId="{06D3ACC8-0619-1E48-8B80-9C439A93A721}" dt="2021-11-04T11:23:48.629" v="179"/>
          <ac:inkMkLst>
            <pc:docMk/>
            <pc:sldMk cId="1335671955" sldId="296"/>
            <ac:inkMk id="9" creationId="{580EA852-1161-FC4E-B9BB-94C2C664AB5D}"/>
          </ac:inkMkLst>
        </pc:inkChg>
        <pc:inkChg chg="add del">
          <ac:chgData name="Dobrevski, Matej" userId="58041c92-1ab4-4fa5-8368-ffe39df5d3e4" providerId="ADAL" clId="{06D3ACC8-0619-1E48-8B80-9C439A93A721}" dt="2021-11-04T11:28:08.029" v="189"/>
          <ac:inkMkLst>
            <pc:docMk/>
            <pc:sldMk cId="1335671955" sldId="296"/>
            <ac:inkMk id="10" creationId="{2AEF285E-D70B-A746-B347-753AE5FB3568}"/>
          </ac:inkMkLst>
        </pc:inkChg>
        <pc:inkChg chg="add del">
          <ac:chgData name="Dobrevski, Matej" userId="58041c92-1ab4-4fa5-8368-ffe39df5d3e4" providerId="ADAL" clId="{06D3ACC8-0619-1E48-8B80-9C439A93A721}" dt="2021-11-04T11:28:07.288" v="187"/>
          <ac:inkMkLst>
            <pc:docMk/>
            <pc:sldMk cId="1335671955" sldId="296"/>
            <ac:inkMk id="11" creationId="{952A19EC-98B5-DC45-9ECB-084887532C08}"/>
          </ac:inkMkLst>
        </pc:inkChg>
        <pc:inkChg chg="add del mod">
          <ac:chgData name="Dobrevski, Matej" userId="58041c92-1ab4-4fa5-8368-ffe39df5d3e4" providerId="ADAL" clId="{06D3ACC8-0619-1E48-8B80-9C439A93A721}" dt="2021-11-04T11:28:03.386" v="185"/>
          <ac:inkMkLst>
            <pc:docMk/>
            <pc:sldMk cId="1335671955" sldId="296"/>
            <ac:inkMk id="12" creationId="{F4612E4A-EA6F-4041-AED6-E2970C94A060}"/>
          </ac:inkMkLst>
        </pc:inkChg>
        <pc:inkChg chg="add del">
          <ac:chgData name="Dobrevski, Matej" userId="58041c92-1ab4-4fa5-8368-ffe39df5d3e4" providerId="ADAL" clId="{06D3ACC8-0619-1E48-8B80-9C439A93A721}" dt="2021-11-04T11:28:03.386" v="185"/>
          <ac:inkMkLst>
            <pc:docMk/>
            <pc:sldMk cId="1335671955" sldId="296"/>
            <ac:inkMk id="13" creationId="{79CBFD2D-DEDD-F240-AAD2-076DEB95220F}"/>
          </ac:inkMkLst>
        </pc:inkChg>
        <pc:inkChg chg="add del reco">
          <ac:chgData name="Dobrevski, Matej" userId="58041c92-1ab4-4fa5-8368-ffe39df5d3e4" providerId="ADAL" clId="{06D3ACC8-0619-1E48-8B80-9C439A93A721}" dt="2021-11-04T11:28:07.274" v="186"/>
          <ac:inkMkLst>
            <pc:docMk/>
            <pc:sldMk cId="1335671955" sldId="296"/>
            <ac:inkMk id="14" creationId="{783978DC-8E99-A146-9089-E11DC048152C}"/>
          </ac:inkMkLst>
        </pc:inkChg>
        <pc:inkChg chg="add del">
          <ac:chgData name="Dobrevski, Matej" userId="58041c92-1ab4-4fa5-8368-ffe39df5d3e4" providerId="ADAL" clId="{06D3ACC8-0619-1E48-8B80-9C439A93A721}" dt="2021-11-04T11:28:08.007" v="188"/>
          <ac:inkMkLst>
            <pc:docMk/>
            <pc:sldMk cId="1335671955" sldId="296"/>
            <ac:inkMk id="15" creationId="{77D937CA-EB10-9B40-BF4F-B09C43EAD708}"/>
          </ac:inkMkLst>
        </pc:inkChg>
        <pc:inkChg chg="add del">
          <ac:chgData name="Dobrevski, Matej" userId="58041c92-1ab4-4fa5-8368-ffe39df5d3e4" providerId="ADAL" clId="{06D3ACC8-0619-1E48-8B80-9C439A93A721}" dt="2021-11-04T11:28:16.568" v="192"/>
          <ac:inkMkLst>
            <pc:docMk/>
            <pc:sldMk cId="1335671955" sldId="296"/>
            <ac:inkMk id="16" creationId="{8C2E5886-D1E9-D14E-AC29-248AAAB68B8C}"/>
          </ac:inkMkLst>
        </pc:inkChg>
        <pc:inkChg chg="add del">
          <ac:chgData name="Dobrevski, Matej" userId="58041c92-1ab4-4fa5-8368-ffe39df5d3e4" providerId="ADAL" clId="{06D3ACC8-0619-1E48-8B80-9C439A93A721}" dt="2021-11-04T11:28:16.557" v="191"/>
          <ac:inkMkLst>
            <pc:docMk/>
            <pc:sldMk cId="1335671955" sldId="296"/>
            <ac:inkMk id="17" creationId="{D28C82F9-8DD6-8240-81D1-70177DC1BE93}"/>
          </ac:inkMkLst>
        </pc:inkChg>
        <pc:inkChg chg="add del">
          <ac:chgData name="Dobrevski, Matej" userId="58041c92-1ab4-4fa5-8368-ffe39df5d3e4" providerId="ADAL" clId="{06D3ACC8-0619-1E48-8B80-9C439A93A721}" dt="2021-11-04T11:28:25.968" v="196"/>
          <ac:inkMkLst>
            <pc:docMk/>
            <pc:sldMk cId="1335671955" sldId="296"/>
            <ac:inkMk id="18" creationId="{92900D88-DB68-3044-9753-679793C51F46}"/>
          </ac:inkMkLst>
        </pc:inkChg>
        <pc:inkChg chg="add del">
          <ac:chgData name="Dobrevski, Matej" userId="58041c92-1ab4-4fa5-8368-ffe39df5d3e4" providerId="ADAL" clId="{06D3ACC8-0619-1E48-8B80-9C439A93A721}" dt="2021-11-04T11:28:25.968" v="196"/>
          <ac:inkMkLst>
            <pc:docMk/>
            <pc:sldMk cId="1335671955" sldId="296"/>
            <ac:inkMk id="19" creationId="{B9FD74E9-5DFB-4F45-A491-625D34C16549}"/>
          </ac:inkMkLst>
        </pc:inkChg>
        <pc:inkChg chg="add del">
          <ac:chgData name="Dobrevski, Matej" userId="58041c92-1ab4-4fa5-8368-ffe39df5d3e4" providerId="ADAL" clId="{06D3ACC8-0619-1E48-8B80-9C439A93A721}" dt="2021-11-04T11:28:37.846" v="198"/>
          <ac:inkMkLst>
            <pc:docMk/>
            <pc:sldMk cId="1335671955" sldId="296"/>
            <ac:inkMk id="20" creationId="{3EAEB93A-913F-9841-9DDB-974858EE6293}"/>
          </ac:inkMkLst>
        </pc:inkChg>
        <pc:inkChg chg="add del reco">
          <ac:chgData name="Dobrevski, Matej" userId="58041c92-1ab4-4fa5-8368-ffe39df5d3e4" providerId="ADAL" clId="{06D3ACC8-0619-1E48-8B80-9C439A93A721}" dt="2021-11-04T11:28:37.839" v="197"/>
          <ac:inkMkLst>
            <pc:docMk/>
            <pc:sldMk cId="1335671955" sldId="296"/>
            <ac:inkMk id="21" creationId="{4BD4B11E-55D0-DE4B-B0A0-BDB59A1C0595}"/>
          </ac:inkMkLst>
        </pc:inkChg>
        <pc:inkChg chg="add">
          <ac:chgData name="Dobrevski, Matej" userId="58041c92-1ab4-4fa5-8368-ffe39df5d3e4" providerId="ADAL" clId="{06D3ACC8-0619-1E48-8B80-9C439A93A721}" dt="2021-11-04T11:28:37.839" v="197"/>
          <ac:inkMkLst>
            <pc:docMk/>
            <pc:sldMk cId="1335671955" sldId="296"/>
            <ac:inkMk id="22" creationId="{BD993795-CEAA-B140-AFE6-0866E8C8762D}"/>
          </ac:inkMkLst>
        </pc:inkChg>
        <pc:inkChg chg="add del">
          <ac:chgData name="Dobrevski, Matej" userId="58041c92-1ab4-4fa5-8368-ffe39df5d3e4" providerId="ADAL" clId="{06D3ACC8-0619-1E48-8B80-9C439A93A721}" dt="2021-11-04T11:28:41.800" v="201"/>
          <ac:inkMkLst>
            <pc:docMk/>
            <pc:sldMk cId="1335671955" sldId="296"/>
            <ac:inkMk id="23" creationId="{D761E9C8-2D45-CF4D-97DC-05556C7CAFE6}"/>
          </ac:inkMkLst>
        </pc:inkChg>
        <pc:inkChg chg="add del">
          <ac:chgData name="Dobrevski, Matej" userId="58041c92-1ab4-4fa5-8368-ffe39df5d3e4" providerId="ADAL" clId="{06D3ACC8-0619-1E48-8B80-9C439A93A721}" dt="2021-11-04T11:28:41.800" v="201"/>
          <ac:inkMkLst>
            <pc:docMk/>
            <pc:sldMk cId="1335671955" sldId="296"/>
            <ac:inkMk id="24" creationId="{BEA2C5F4-A8E8-2846-803A-681E57CFFEF3}"/>
          </ac:inkMkLst>
        </pc:inkChg>
        <pc:inkChg chg="add reco">
          <ac:chgData name="Dobrevski, Matej" userId="58041c92-1ab4-4fa5-8368-ffe39df5d3e4" providerId="ADAL" clId="{06D3ACC8-0619-1E48-8B80-9C439A93A721}" dt="2021-11-04T11:28:41.800" v="201"/>
          <ac:inkMkLst>
            <pc:docMk/>
            <pc:sldMk cId="1335671955" sldId="296"/>
            <ac:inkMk id="25" creationId="{AA767A53-F439-1B4E-943C-DB7D96D8A973}"/>
          </ac:inkMkLst>
        </pc:inkChg>
        <pc:inkChg chg="add del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26" creationId="{D64AF166-FB36-8F4F-B63B-70D5BA17F7FE}"/>
          </ac:inkMkLst>
        </pc:inkChg>
        <pc:inkChg chg="add del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27" creationId="{B00A0ABC-9BD5-9046-AEF6-5E36BDC03CCE}"/>
          </ac:inkMkLst>
        </pc:inkChg>
        <pc:inkChg chg="add del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28" creationId="{1E24B091-C18F-8F4E-80CE-1D8F01AB92B9}"/>
          </ac:inkMkLst>
        </pc:inkChg>
        <pc:inkChg chg="add del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29" creationId="{2D999C00-5B79-1C4A-AD4B-F9671CBC518D}"/>
          </ac:inkMkLst>
        </pc:inkChg>
        <pc:inkChg chg="add del">
          <ac:chgData name="Dobrevski, Matej" userId="58041c92-1ab4-4fa5-8368-ffe39df5d3e4" providerId="ADAL" clId="{06D3ACC8-0619-1E48-8B80-9C439A93A721}" dt="2021-11-04T11:29:00.805" v="210"/>
          <ac:inkMkLst>
            <pc:docMk/>
            <pc:sldMk cId="1335671955" sldId="296"/>
            <ac:inkMk id="30" creationId="{CD850E08-64FC-EB43-9E54-17B4BB511C58}"/>
          </ac:inkMkLst>
        </pc:inkChg>
        <pc:inkChg chg="add reco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31" creationId="{24C500B0-F7D7-3342-A3C0-661E4C00AB60}"/>
          </ac:inkMkLst>
        </pc:inkChg>
        <pc:inkChg chg="add reco">
          <ac:chgData name="Dobrevski, Matej" userId="58041c92-1ab4-4fa5-8368-ffe39df5d3e4" providerId="ADAL" clId="{06D3ACC8-0619-1E48-8B80-9C439A93A721}" dt="2021-11-04T11:28:57.958" v="207"/>
          <ac:inkMkLst>
            <pc:docMk/>
            <pc:sldMk cId="1335671955" sldId="296"/>
            <ac:inkMk id="32" creationId="{48689E61-9993-0D46-9F1E-248253B46717}"/>
          </ac:inkMkLst>
        </pc:inkChg>
        <pc:inkChg chg="add del">
          <ac:chgData name="Dobrevski, Matej" userId="58041c92-1ab4-4fa5-8368-ffe39df5d3e4" providerId="ADAL" clId="{06D3ACC8-0619-1E48-8B80-9C439A93A721}" dt="2021-11-04T11:29:00.805" v="210"/>
          <ac:inkMkLst>
            <pc:docMk/>
            <pc:sldMk cId="1335671955" sldId="296"/>
            <ac:inkMk id="33" creationId="{0BF16756-4AE1-9741-8F45-085408FE8F83}"/>
          </ac:inkMkLst>
        </pc:inkChg>
        <pc:inkChg chg="add del">
          <ac:chgData name="Dobrevski, Matej" userId="58041c92-1ab4-4fa5-8368-ffe39df5d3e4" providerId="ADAL" clId="{06D3ACC8-0619-1E48-8B80-9C439A93A721}" dt="2021-11-04T11:29:00.805" v="210"/>
          <ac:inkMkLst>
            <pc:docMk/>
            <pc:sldMk cId="1335671955" sldId="296"/>
            <ac:inkMk id="34" creationId="{5DF55EC3-7282-F54C-A658-2F887895E487}"/>
          </ac:inkMkLst>
        </pc:inkChg>
        <pc:inkChg chg="add reco">
          <ac:chgData name="Dobrevski, Matej" userId="58041c92-1ab4-4fa5-8368-ffe39df5d3e4" providerId="ADAL" clId="{06D3ACC8-0619-1E48-8B80-9C439A93A721}" dt="2021-11-04T11:29:00.805" v="210"/>
          <ac:inkMkLst>
            <pc:docMk/>
            <pc:sldMk cId="1335671955" sldId="296"/>
            <ac:inkMk id="35" creationId="{780C6FDD-C8D0-3B4A-9F60-755A4B55591B}"/>
          </ac:inkMkLst>
        </pc:inkChg>
        <pc:inkChg chg="add del">
          <ac:chgData name="Dobrevski, Matej" userId="58041c92-1ab4-4fa5-8368-ffe39df5d3e4" providerId="ADAL" clId="{06D3ACC8-0619-1E48-8B80-9C439A93A721}" dt="2021-11-04T11:29:01.894" v="213"/>
          <ac:inkMkLst>
            <pc:docMk/>
            <pc:sldMk cId="1335671955" sldId="296"/>
            <ac:inkMk id="36" creationId="{11C5DE4C-85CD-1A4F-867A-0279F9BB7833}"/>
          </ac:inkMkLst>
        </pc:inkChg>
        <pc:inkChg chg="add del">
          <ac:chgData name="Dobrevski, Matej" userId="58041c92-1ab4-4fa5-8368-ffe39df5d3e4" providerId="ADAL" clId="{06D3ACC8-0619-1E48-8B80-9C439A93A721}" dt="2021-11-04T11:29:01.894" v="213"/>
          <ac:inkMkLst>
            <pc:docMk/>
            <pc:sldMk cId="1335671955" sldId="296"/>
            <ac:inkMk id="37" creationId="{6D4CCC84-7D8B-7D47-8513-DCDDD2A83A97}"/>
          </ac:inkMkLst>
        </pc:inkChg>
        <pc:inkChg chg="add reco">
          <ac:chgData name="Dobrevski, Matej" userId="58041c92-1ab4-4fa5-8368-ffe39df5d3e4" providerId="ADAL" clId="{06D3ACC8-0619-1E48-8B80-9C439A93A721}" dt="2021-11-04T11:29:01.894" v="213"/>
          <ac:inkMkLst>
            <pc:docMk/>
            <pc:sldMk cId="1335671955" sldId="296"/>
            <ac:inkMk id="38" creationId="{B6A0C696-2EBC-7441-9318-A1C1D952FF73}"/>
          </ac:inkMkLst>
        </pc:inkChg>
        <pc:inkChg chg="add del">
          <ac:chgData name="Dobrevski, Matej" userId="58041c92-1ab4-4fa5-8368-ffe39df5d3e4" providerId="ADAL" clId="{06D3ACC8-0619-1E48-8B80-9C439A93A721}" dt="2021-11-04T11:29:05.070" v="216"/>
          <ac:inkMkLst>
            <pc:docMk/>
            <pc:sldMk cId="1335671955" sldId="296"/>
            <ac:inkMk id="39" creationId="{84E64ABC-D197-2D40-8829-AE14749773E0}"/>
          </ac:inkMkLst>
        </pc:inkChg>
        <pc:inkChg chg="add del">
          <ac:chgData name="Dobrevski, Matej" userId="58041c92-1ab4-4fa5-8368-ffe39df5d3e4" providerId="ADAL" clId="{06D3ACC8-0619-1E48-8B80-9C439A93A721}" dt="2021-11-04T11:29:05.070" v="216"/>
          <ac:inkMkLst>
            <pc:docMk/>
            <pc:sldMk cId="1335671955" sldId="296"/>
            <ac:inkMk id="40" creationId="{07E72C64-39C9-6E44-AD88-E3863D7347FB}"/>
          </ac:inkMkLst>
        </pc:inkChg>
        <pc:inkChg chg="add reco">
          <ac:chgData name="Dobrevski, Matej" userId="58041c92-1ab4-4fa5-8368-ffe39df5d3e4" providerId="ADAL" clId="{06D3ACC8-0619-1E48-8B80-9C439A93A721}" dt="2021-11-04T11:29:05.070" v="216"/>
          <ac:inkMkLst>
            <pc:docMk/>
            <pc:sldMk cId="1335671955" sldId="296"/>
            <ac:inkMk id="41" creationId="{853DE5F7-C77D-6945-BFA3-B643B8422737}"/>
          </ac:inkMkLst>
        </pc:inkChg>
        <pc:inkChg chg="add del">
          <ac:chgData name="Dobrevski, Matej" userId="58041c92-1ab4-4fa5-8368-ffe39df5d3e4" providerId="ADAL" clId="{06D3ACC8-0619-1E48-8B80-9C439A93A721}" dt="2021-11-04T11:29:10.544" v="220"/>
          <ac:inkMkLst>
            <pc:docMk/>
            <pc:sldMk cId="1335671955" sldId="296"/>
            <ac:inkMk id="42" creationId="{819227C8-4CF0-3349-A8A2-90C75F4B6EC6}"/>
          </ac:inkMkLst>
        </pc:inkChg>
        <pc:inkChg chg="add del">
          <ac:chgData name="Dobrevski, Matej" userId="58041c92-1ab4-4fa5-8368-ffe39df5d3e4" providerId="ADAL" clId="{06D3ACC8-0619-1E48-8B80-9C439A93A721}" dt="2021-11-04T11:29:10.544" v="220"/>
          <ac:inkMkLst>
            <pc:docMk/>
            <pc:sldMk cId="1335671955" sldId="296"/>
            <ac:inkMk id="43" creationId="{2C2702B2-268A-C349-91F1-2DCDA67445E5}"/>
          </ac:inkMkLst>
        </pc:inkChg>
        <pc:inkChg chg="add">
          <ac:chgData name="Dobrevski, Matej" userId="58041c92-1ab4-4fa5-8368-ffe39df5d3e4" providerId="ADAL" clId="{06D3ACC8-0619-1E48-8B80-9C439A93A721}" dt="2021-11-04T11:29:09.642" v="219"/>
          <ac:inkMkLst>
            <pc:docMk/>
            <pc:sldMk cId="1335671955" sldId="296"/>
            <ac:inkMk id="44" creationId="{16DA77DC-B131-F849-8092-0D4C53402DE9}"/>
          </ac:inkMkLst>
        </pc:inkChg>
        <pc:inkChg chg="add reco">
          <ac:chgData name="Dobrevski, Matej" userId="58041c92-1ab4-4fa5-8368-ffe39df5d3e4" providerId="ADAL" clId="{06D3ACC8-0619-1E48-8B80-9C439A93A721}" dt="2021-11-04T11:29:10.544" v="220"/>
          <ac:inkMkLst>
            <pc:docMk/>
            <pc:sldMk cId="1335671955" sldId="296"/>
            <ac:inkMk id="45" creationId="{EFD55B76-0509-B543-A89C-B15982467047}"/>
          </ac:inkMkLst>
        </pc:inkChg>
        <pc:inkChg chg="add del">
          <ac:chgData name="Dobrevski, Matej" userId="58041c92-1ab4-4fa5-8368-ffe39df5d3e4" providerId="ADAL" clId="{06D3ACC8-0619-1E48-8B80-9C439A93A721}" dt="2021-11-04T11:29:12.423" v="223"/>
          <ac:inkMkLst>
            <pc:docMk/>
            <pc:sldMk cId="1335671955" sldId="296"/>
            <ac:inkMk id="46" creationId="{2943D915-C865-C542-B043-45378DD67F0A}"/>
          </ac:inkMkLst>
        </pc:inkChg>
        <pc:inkChg chg="add del">
          <ac:chgData name="Dobrevski, Matej" userId="58041c92-1ab4-4fa5-8368-ffe39df5d3e4" providerId="ADAL" clId="{06D3ACC8-0619-1E48-8B80-9C439A93A721}" dt="2021-11-04T11:29:12.423" v="223"/>
          <ac:inkMkLst>
            <pc:docMk/>
            <pc:sldMk cId="1335671955" sldId="296"/>
            <ac:inkMk id="47" creationId="{7D003688-6D09-0F42-805A-0EE30D01D18C}"/>
          </ac:inkMkLst>
        </pc:inkChg>
        <pc:inkChg chg="add reco">
          <ac:chgData name="Dobrevski, Matej" userId="58041c92-1ab4-4fa5-8368-ffe39df5d3e4" providerId="ADAL" clId="{06D3ACC8-0619-1E48-8B80-9C439A93A721}" dt="2021-11-04T11:29:12.423" v="223"/>
          <ac:inkMkLst>
            <pc:docMk/>
            <pc:sldMk cId="1335671955" sldId="296"/>
            <ac:inkMk id="48" creationId="{F9775656-6835-534D-9BA2-52EFA19F1F69}"/>
          </ac:inkMkLst>
        </pc:inkChg>
        <pc:inkChg chg="add del">
          <ac:chgData name="Dobrevski, Matej" userId="58041c92-1ab4-4fa5-8368-ffe39df5d3e4" providerId="ADAL" clId="{06D3ACC8-0619-1E48-8B80-9C439A93A721}" dt="2021-11-04T11:29:14.725" v="227"/>
          <ac:inkMkLst>
            <pc:docMk/>
            <pc:sldMk cId="1335671955" sldId="296"/>
            <ac:inkMk id="49" creationId="{4FE2B70A-348B-2042-B451-13739F31D43B}"/>
          </ac:inkMkLst>
        </pc:inkChg>
        <pc:inkChg chg="add del">
          <ac:chgData name="Dobrevski, Matej" userId="58041c92-1ab4-4fa5-8368-ffe39df5d3e4" providerId="ADAL" clId="{06D3ACC8-0619-1E48-8B80-9C439A93A721}" dt="2021-11-04T11:29:14.725" v="227"/>
          <ac:inkMkLst>
            <pc:docMk/>
            <pc:sldMk cId="1335671955" sldId="296"/>
            <ac:inkMk id="50" creationId="{1DAFC0A4-5B16-A04E-8144-32F3160662E6}"/>
          </ac:inkMkLst>
        </pc:inkChg>
        <pc:inkChg chg="add del">
          <ac:chgData name="Dobrevski, Matej" userId="58041c92-1ab4-4fa5-8368-ffe39df5d3e4" providerId="ADAL" clId="{06D3ACC8-0619-1E48-8B80-9C439A93A721}" dt="2021-11-04T11:29:14.725" v="227"/>
          <ac:inkMkLst>
            <pc:docMk/>
            <pc:sldMk cId="1335671955" sldId="296"/>
            <ac:inkMk id="51" creationId="{64C06499-E3D9-9C4A-91D1-17CCEAEF8289}"/>
          </ac:inkMkLst>
        </pc:inkChg>
        <pc:inkChg chg="add reco">
          <ac:chgData name="Dobrevski, Matej" userId="58041c92-1ab4-4fa5-8368-ffe39df5d3e4" providerId="ADAL" clId="{06D3ACC8-0619-1E48-8B80-9C439A93A721}" dt="2021-11-04T11:29:14.725" v="227"/>
          <ac:inkMkLst>
            <pc:docMk/>
            <pc:sldMk cId="1335671955" sldId="296"/>
            <ac:inkMk id="52" creationId="{421F926C-33BE-934B-859C-361CE8C2B344}"/>
          </ac:inkMkLst>
        </pc:inkChg>
        <pc:inkChg chg="add">
          <ac:chgData name="Dobrevski, Matej" userId="58041c92-1ab4-4fa5-8368-ffe39df5d3e4" providerId="ADAL" clId="{06D3ACC8-0619-1E48-8B80-9C439A93A721}" dt="2021-11-04T11:29:14.782" v="228"/>
          <ac:inkMkLst>
            <pc:docMk/>
            <pc:sldMk cId="1335671955" sldId="296"/>
            <ac:inkMk id="53" creationId="{C1ED8C0C-5FCC-B742-AB45-E927F4D27E37}"/>
          </ac:inkMkLst>
        </pc:inkChg>
        <pc:inkChg chg="add del">
          <ac:chgData name="Dobrevski, Matej" userId="58041c92-1ab4-4fa5-8368-ffe39df5d3e4" providerId="ADAL" clId="{06D3ACC8-0619-1E48-8B80-9C439A93A721}" dt="2021-11-04T11:29:18.577" v="232"/>
          <ac:inkMkLst>
            <pc:docMk/>
            <pc:sldMk cId="1335671955" sldId="296"/>
            <ac:inkMk id="54" creationId="{D88CE7DC-CACB-4D41-92C9-56A10E02AA40}"/>
          </ac:inkMkLst>
        </pc:inkChg>
        <pc:inkChg chg="add del">
          <ac:chgData name="Dobrevski, Matej" userId="58041c92-1ab4-4fa5-8368-ffe39df5d3e4" providerId="ADAL" clId="{06D3ACC8-0619-1E48-8B80-9C439A93A721}" dt="2021-11-04T11:29:18.577" v="232"/>
          <ac:inkMkLst>
            <pc:docMk/>
            <pc:sldMk cId="1335671955" sldId="296"/>
            <ac:inkMk id="55" creationId="{63711E5B-B434-8A40-AA4E-936497730E9F}"/>
          </ac:inkMkLst>
        </pc:inkChg>
        <pc:inkChg chg="add del">
          <ac:chgData name="Dobrevski, Matej" userId="58041c92-1ab4-4fa5-8368-ffe39df5d3e4" providerId="ADAL" clId="{06D3ACC8-0619-1E48-8B80-9C439A93A721}" dt="2021-11-04T11:29:18.577" v="232"/>
          <ac:inkMkLst>
            <pc:docMk/>
            <pc:sldMk cId="1335671955" sldId="296"/>
            <ac:inkMk id="56" creationId="{6CF1BE3D-E496-334E-B8F4-A65EF2B8646E}"/>
          </ac:inkMkLst>
        </pc:inkChg>
        <pc:inkChg chg="add reco">
          <ac:chgData name="Dobrevski, Matej" userId="58041c92-1ab4-4fa5-8368-ffe39df5d3e4" providerId="ADAL" clId="{06D3ACC8-0619-1E48-8B80-9C439A93A721}" dt="2021-11-04T11:29:18.577" v="232"/>
          <ac:inkMkLst>
            <pc:docMk/>
            <pc:sldMk cId="1335671955" sldId="296"/>
            <ac:inkMk id="57" creationId="{3BA9D196-A65B-2C46-AF4F-C92CF677BA25}"/>
          </ac:inkMkLst>
        </pc:inkChg>
        <pc:inkChg chg="add del">
          <ac:chgData name="Dobrevski, Matej" userId="58041c92-1ab4-4fa5-8368-ffe39df5d3e4" providerId="ADAL" clId="{06D3ACC8-0619-1E48-8B80-9C439A93A721}" dt="2021-11-04T11:29:19.649" v="235"/>
          <ac:inkMkLst>
            <pc:docMk/>
            <pc:sldMk cId="1335671955" sldId="296"/>
            <ac:inkMk id="58" creationId="{137D014B-2E94-4F4A-B1BB-6FF294C93623}"/>
          </ac:inkMkLst>
        </pc:inkChg>
        <pc:inkChg chg="add del">
          <ac:chgData name="Dobrevski, Matej" userId="58041c92-1ab4-4fa5-8368-ffe39df5d3e4" providerId="ADAL" clId="{06D3ACC8-0619-1E48-8B80-9C439A93A721}" dt="2021-11-04T11:29:19.649" v="235"/>
          <ac:inkMkLst>
            <pc:docMk/>
            <pc:sldMk cId="1335671955" sldId="296"/>
            <ac:inkMk id="59" creationId="{2EE3A058-4596-2344-8297-12FB89FB1938}"/>
          </ac:inkMkLst>
        </pc:inkChg>
        <pc:inkChg chg="add reco">
          <ac:chgData name="Dobrevski, Matej" userId="58041c92-1ab4-4fa5-8368-ffe39df5d3e4" providerId="ADAL" clId="{06D3ACC8-0619-1E48-8B80-9C439A93A721}" dt="2021-11-04T11:29:19.649" v="235"/>
          <ac:inkMkLst>
            <pc:docMk/>
            <pc:sldMk cId="1335671955" sldId="296"/>
            <ac:inkMk id="60" creationId="{0A990033-B6FE-5E42-A121-D0D365E8910E}"/>
          </ac:inkMkLst>
        </pc:inkChg>
        <pc:inkChg chg="add del">
          <ac:chgData name="Dobrevski, Matej" userId="58041c92-1ab4-4fa5-8368-ffe39df5d3e4" providerId="ADAL" clId="{06D3ACC8-0619-1E48-8B80-9C439A93A721}" dt="2021-11-04T11:29:26.728" v="238"/>
          <ac:inkMkLst>
            <pc:docMk/>
            <pc:sldMk cId="1335671955" sldId="296"/>
            <ac:inkMk id="61" creationId="{090B83C1-DDF2-4C45-838E-46395C97B2AF}"/>
          </ac:inkMkLst>
        </pc:inkChg>
        <pc:inkChg chg="add del">
          <ac:chgData name="Dobrevski, Matej" userId="58041c92-1ab4-4fa5-8368-ffe39df5d3e4" providerId="ADAL" clId="{06D3ACC8-0619-1E48-8B80-9C439A93A721}" dt="2021-11-04T11:29:26.728" v="238"/>
          <ac:inkMkLst>
            <pc:docMk/>
            <pc:sldMk cId="1335671955" sldId="296"/>
            <ac:inkMk id="62" creationId="{3E4BF84F-031B-BE4A-A64D-3EE968BD73CF}"/>
          </ac:inkMkLst>
        </pc:inkChg>
        <pc:inkChg chg="add reco">
          <ac:chgData name="Dobrevski, Matej" userId="58041c92-1ab4-4fa5-8368-ffe39df5d3e4" providerId="ADAL" clId="{06D3ACC8-0619-1E48-8B80-9C439A93A721}" dt="2021-11-04T11:29:26.728" v="238"/>
          <ac:inkMkLst>
            <pc:docMk/>
            <pc:sldMk cId="1335671955" sldId="296"/>
            <ac:inkMk id="63" creationId="{B28BB166-4BAC-D04E-966B-9BED553A2BAB}"/>
          </ac:inkMkLst>
        </pc:inkChg>
        <pc:inkChg chg="add">
          <ac:chgData name="Dobrevski, Matej" userId="58041c92-1ab4-4fa5-8368-ffe39df5d3e4" providerId="ADAL" clId="{06D3ACC8-0619-1E48-8B80-9C439A93A721}" dt="2021-11-04T11:29:26.815" v="239"/>
          <ac:inkMkLst>
            <pc:docMk/>
            <pc:sldMk cId="1335671955" sldId="296"/>
            <ac:inkMk id="64" creationId="{A3CF84A9-C1E6-384A-8493-3D2308753C43}"/>
          </ac:inkMkLst>
        </pc:inkChg>
        <pc:inkChg chg="add">
          <ac:chgData name="Dobrevski, Matej" userId="58041c92-1ab4-4fa5-8368-ffe39df5d3e4" providerId="ADAL" clId="{06D3ACC8-0619-1E48-8B80-9C439A93A721}" dt="2021-11-04T11:29:27.215" v="240"/>
          <ac:inkMkLst>
            <pc:docMk/>
            <pc:sldMk cId="1335671955" sldId="296"/>
            <ac:inkMk id="65" creationId="{58197D95-2F54-B446-9DBD-9B34E7753AB6}"/>
          </ac:inkMkLst>
        </pc:inkChg>
        <pc:inkChg chg="add del">
          <ac:chgData name="Dobrevski, Matej" userId="58041c92-1ab4-4fa5-8368-ffe39df5d3e4" providerId="ADAL" clId="{06D3ACC8-0619-1E48-8B80-9C439A93A721}" dt="2021-11-04T11:29:32.280" v="244"/>
          <ac:inkMkLst>
            <pc:docMk/>
            <pc:sldMk cId="1335671955" sldId="296"/>
            <ac:inkMk id="66" creationId="{A486F68E-4A75-D547-9E0F-18F802B12ADA}"/>
          </ac:inkMkLst>
        </pc:inkChg>
        <pc:inkChg chg="add del">
          <ac:chgData name="Dobrevski, Matej" userId="58041c92-1ab4-4fa5-8368-ffe39df5d3e4" providerId="ADAL" clId="{06D3ACC8-0619-1E48-8B80-9C439A93A721}" dt="2021-11-04T11:29:32.280" v="244"/>
          <ac:inkMkLst>
            <pc:docMk/>
            <pc:sldMk cId="1335671955" sldId="296"/>
            <ac:inkMk id="67" creationId="{38CDB440-F5BA-C442-A139-4D109F33801B}"/>
          </ac:inkMkLst>
        </pc:inkChg>
        <pc:inkChg chg="add del">
          <ac:chgData name="Dobrevski, Matej" userId="58041c92-1ab4-4fa5-8368-ffe39df5d3e4" providerId="ADAL" clId="{06D3ACC8-0619-1E48-8B80-9C439A93A721}" dt="2021-11-04T11:29:32.280" v="244"/>
          <ac:inkMkLst>
            <pc:docMk/>
            <pc:sldMk cId="1335671955" sldId="296"/>
            <ac:inkMk id="68" creationId="{0202E1DB-D69C-EF47-B9F6-FC70F7E12215}"/>
          </ac:inkMkLst>
        </pc:inkChg>
        <pc:inkChg chg="add reco">
          <ac:chgData name="Dobrevski, Matej" userId="58041c92-1ab4-4fa5-8368-ffe39df5d3e4" providerId="ADAL" clId="{06D3ACC8-0619-1E48-8B80-9C439A93A721}" dt="2021-11-04T11:29:32.280" v="244"/>
          <ac:inkMkLst>
            <pc:docMk/>
            <pc:sldMk cId="1335671955" sldId="296"/>
            <ac:inkMk id="69" creationId="{2D9AEF01-E66A-A743-A4F4-A3E081239BCB}"/>
          </ac:inkMkLst>
        </pc:inkChg>
        <pc:inkChg chg="add del">
          <ac:chgData name="Dobrevski, Matej" userId="58041c92-1ab4-4fa5-8368-ffe39df5d3e4" providerId="ADAL" clId="{06D3ACC8-0619-1E48-8B80-9C439A93A721}" dt="2021-11-04T11:29:34.540" v="247"/>
          <ac:inkMkLst>
            <pc:docMk/>
            <pc:sldMk cId="1335671955" sldId="296"/>
            <ac:inkMk id="70" creationId="{5481DCDC-38F0-EB42-8A42-31F75692F12D}"/>
          </ac:inkMkLst>
        </pc:inkChg>
        <pc:inkChg chg="add del">
          <ac:chgData name="Dobrevski, Matej" userId="58041c92-1ab4-4fa5-8368-ffe39df5d3e4" providerId="ADAL" clId="{06D3ACC8-0619-1E48-8B80-9C439A93A721}" dt="2021-11-04T11:29:34.540" v="247"/>
          <ac:inkMkLst>
            <pc:docMk/>
            <pc:sldMk cId="1335671955" sldId="296"/>
            <ac:inkMk id="71" creationId="{A2822DCA-2313-D44B-A23A-2B8679CD47AD}"/>
          </ac:inkMkLst>
        </pc:inkChg>
        <pc:inkChg chg="add reco">
          <ac:chgData name="Dobrevski, Matej" userId="58041c92-1ab4-4fa5-8368-ffe39df5d3e4" providerId="ADAL" clId="{06D3ACC8-0619-1E48-8B80-9C439A93A721}" dt="2021-11-04T11:29:34.540" v="247"/>
          <ac:inkMkLst>
            <pc:docMk/>
            <pc:sldMk cId="1335671955" sldId="296"/>
            <ac:inkMk id="72" creationId="{9355E652-9EE5-B944-9AC0-38B3390884F0}"/>
          </ac:inkMkLst>
        </pc:inkChg>
        <pc:inkChg chg="add del">
          <ac:chgData name="Dobrevski, Matej" userId="58041c92-1ab4-4fa5-8368-ffe39df5d3e4" providerId="ADAL" clId="{06D3ACC8-0619-1E48-8B80-9C439A93A721}" dt="2021-11-04T11:29:36.673" v="250"/>
          <ac:inkMkLst>
            <pc:docMk/>
            <pc:sldMk cId="1335671955" sldId="296"/>
            <ac:inkMk id="73" creationId="{30D83238-494A-0342-B12E-7F5889C9AE69}"/>
          </ac:inkMkLst>
        </pc:inkChg>
        <pc:inkChg chg="add del">
          <ac:chgData name="Dobrevski, Matej" userId="58041c92-1ab4-4fa5-8368-ffe39df5d3e4" providerId="ADAL" clId="{06D3ACC8-0619-1E48-8B80-9C439A93A721}" dt="2021-11-04T11:29:36.673" v="250"/>
          <ac:inkMkLst>
            <pc:docMk/>
            <pc:sldMk cId="1335671955" sldId="296"/>
            <ac:inkMk id="74" creationId="{91735537-9E00-2E4C-A740-DDCBDDF2A84C}"/>
          </ac:inkMkLst>
        </pc:inkChg>
        <pc:inkChg chg="add reco">
          <ac:chgData name="Dobrevski, Matej" userId="58041c92-1ab4-4fa5-8368-ffe39df5d3e4" providerId="ADAL" clId="{06D3ACC8-0619-1E48-8B80-9C439A93A721}" dt="2021-11-04T11:29:36.673" v="250"/>
          <ac:inkMkLst>
            <pc:docMk/>
            <pc:sldMk cId="1335671955" sldId="296"/>
            <ac:inkMk id="75" creationId="{7B7CD1D4-3FEF-ED4D-947C-64C11A565B5F}"/>
          </ac:inkMkLst>
        </pc:inkChg>
        <pc:inkChg chg="add">
          <ac:chgData name="Dobrevski, Matej" userId="58041c92-1ab4-4fa5-8368-ffe39df5d3e4" providerId="ADAL" clId="{06D3ACC8-0619-1E48-8B80-9C439A93A721}" dt="2021-11-04T11:29:38.202" v="251"/>
          <ac:inkMkLst>
            <pc:docMk/>
            <pc:sldMk cId="1335671955" sldId="296"/>
            <ac:inkMk id="76" creationId="{27D9BA0D-1C37-8845-9F86-103100D78C14}"/>
          </ac:inkMkLst>
        </pc:inkChg>
        <pc:inkChg chg="add">
          <ac:chgData name="Dobrevski, Matej" userId="58041c92-1ab4-4fa5-8368-ffe39df5d3e4" providerId="ADAL" clId="{06D3ACC8-0619-1E48-8B80-9C439A93A721}" dt="2021-11-04T11:29:38.632" v="252"/>
          <ac:inkMkLst>
            <pc:docMk/>
            <pc:sldMk cId="1335671955" sldId="296"/>
            <ac:inkMk id="77" creationId="{4DA170A6-6C4C-9A4E-A46E-0AC5D4A175C1}"/>
          </ac:inkMkLst>
        </pc:inkChg>
        <pc:inkChg chg="add del">
          <ac:chgData name="Dobrevski, Matej" userId="58041c92-1ab4-4fa5-8368-ffe39df5d3e4" providerId="ADAL" clId="{06D3ACC8-0619-1E48-8B80-9C439A93A721}" dt="2021-11-04T11:29:41.887" v="256"/>
          <ac:inkMkLst>
            <pc:docMk/>
            <pc:sldMk cId="1335671955" sldId="296"/>
            <ac:inkMk id="78" creationId="{02477BA2-5B9B-DB47-93BE-9BBD1321D9A3}"/>
          </ac:inkMkLst>
        </pc:inkChg>
        <pc:inkChg chg="add del">
          <ac:chgData name="Dobrevski, Matej" userId="58041c92-1ab4-4fa5-8368-ffe39df5d3e4" providerId="ADAL" clId="{06D3ACC8-0619-1E48-8B80-9C439A93A721}" dt="2021-11-04T11:29:41.887" v="256"/>
          <ac:inkMkLst>
            <pc:docMk/>
            <pc:sldMk cId="1335671955" sldId="296"/>
            <ac:inkMk id="79" creationId="{550BA252-0EF9-4044-AA20-6876541E0510}"/>
          </ac:inkMkLst>
        </pc:inkChg>
        <pc:inkChg chg="add del">
          <ac:chgData name="Dobrevski, Matej" userId="58041c92-1ab4-4fa5-8368-ffe39df5d3e4" providerId="ADAL" clId="{06D3ACC8-0619-1E48-8B80-9C439A93A721}" dt="2021-11-04T11:29:41.887" v="256"/>
          <ac:inkMkLst>
            <pc:docMk/>
            <pc:sldMk cId="1335671955" sldId="296"/>
            <ac:inkMk id="80" creationId="{1145C000-23F8-004B-9B3E-F4F3ECC5E07A}"/>
          </ac:inkMkLst>
        </pc:inkChg>
        <pc:inkChg chg="add reco">
          <ac:chgData name="Dobrevski, Matej" userId="58041c92-1ab4-4fa5-8368-ffe39df5d3e4" providerId="ADAL" clId="{06D3ACC8-0619-1E48-8B80-9C439A93A721}" dt="2021-11-04T11:29:41.887" v="256"/>
          <ac:inkMkLst>
            <pc:docMk/>
            <pc:sldMk cId="1335671955" sldId="296"/>
            <ac:inkMk id="81" creationId="{70485E97-71BD-7244-BB5E-56D27559401D}"/>
          </ac:inkMkLst>
        </pc:inkChg>
        <pc:inkChg chg="add del">
          <ac:chgData name="Dobrevski, Matej" userId="58041c92-1ab4-4fa5-8368-ffe39df5d3e4" providerId="ADAL" clId="{06D3ACC8-0619-1E48-8B80-9C439A93A721}" dt="2021-11-04T11:30:55.863" v="262"/>
          <ac:inkMkLst>
            <pc:docMk/>
            <pc:sldMk cId="1335671955" sldId="296"/>
            <ac:inkMk id="82" creationId="{A5E73739-4B01-3444-B8D7-25DE989A2ED3}"/>
          </ac:inkMkLst>
        </pc:inkChg>
        <pc:inkChg chg="add del">
          <ac:chgData name="Dobrevski, Matej" userId="58041c92-1ab4-4fa5-8368-ffe39df5d3e4" providerId="ADAL" clId="{06D3ACC8-0619-1E48-8B80-9C439A93A721}" dt="2021-11-04T11:30:55.853" v="261"/>
          <ac:inkMkLst>
            <pc:docMk/>
            <pc:sldMk cId="1335671955" sldId="296"/>
            <ac:inkMk id="83" creationId="{ECC4D3DD-813B-2B41-92E5-C23F384F56F8}"/>
          </ac:inkMkLst>
        </pc:inkChg>
        <pc:inkChg chg="add del">
          <ac:chgData name="Dobrevski, Matej" userId="58041c92-1ab4-4fa5-8368-ffe39df5d3e4" providerId="ADAL" clId="{06D3ACC8-0619-1E48-8B80-9C439A93A721}" dt="2021-11-04T11:30:55.841" v="260"/>
          <ac:inkMkLst>
            <pc:docMk/>
            <pc:sldMk cId="1335671955" sldId="296"/>
            <ac:inkMk id="84" creationId="{679E12DB-D100-D84F-A5DB-43A948B44BCA}"/>
          </ac:inkMkLst>
        </pc:inkChg>
        <pc:inkChg chg="add">
          <ac:chgData name="Dobrevski, Matej" userId="58041c92-1ab4-4fa5-8368-ffe39df5d3e4" providerId="ADAL" clId="{06D3ACC8-0619-1E48-8B80-9C439A93A721}" dt="2021-11-04T11:30:58.728" v="263"/>
          <ac:inkMkLst>
            <pc:docMk/>
            <pc:sldMk cId="1335671955" sldId="296"/>
            <ac:inkMk id="85" creationId="{C47DF86D-1D33-3644-BE25-AFE52C41B69E}"/>
          </ac:inkMkLst>
        </pc:inkChg>
        <pc:inkChg chg="add">
          <ac:chgData name="Dobrevski, Matej" userId="58041c92-1ab4-4fa5-8368-ffe39df5d3e4" providerId="ADAL" clId="{06D3ACC8-0619-1E48-8B80-9C439A93A721}" dt="2021-11-04T11:31:01.969" v="264"/>
          <ac:inkMkLst>
            <pc:docMk/>
            <pc:sldMk cId="1335671955" sldId="296"/>
            <ac:inkMk id="86" creationId="{E32D440B-0F8E-8344-85A0-717519C1C995}"/>
          </ac:inkMkLst>
        </pc:inkChg>
        <pc:inkChg chg="add">
          <ac:chgData name="Dobrevski, Matej" userId="58041c92-1ab4-4fa5-8368-ffe39df5d3e4" providerId="ADAL" clId="{06D3ACC8-0619-1E48-8B80-9C439A93A721}" dt="2021-11-04T11:31:03.789" v="265"/>
          <ac:inkMkLst>
            <pc:docMk/>
            <pc:sldMk cId="1335671955" sldId="296"/>
            <ac:inkMk id="87" creationId="{5A7426E1-98AB-5146-ABFB-1E9D23ED77E9}"/>
          </ac:inkMkLst>
        </pc:inkChg>
        <pc:inkChg chg="add">
          <ac:chgData name="Dobrevski, Matej" userId="58041c92-1ab4-4fa5-8368-ffe39df5d3e4" providerId="ADAL" clId="{06D3ACC8-0619-1E48-8B80-9C439A93A721}" dt="2021-11-04T11:31:24.640" v="266"/>
          <ac:inkMkLst>
            <pc:docMk/>
            <pc:sldMk cId="1335671955" sldId="296"/>
            <ac:inkMk id="88" creationId="{9E926499-706C-BC49-84DE-227679C6B4DC}"/>
          </ac:inkMkLst>
        </pc:inkChg>
        <pc:inkChg chg="add">
          <ac:chgData name="Dobrevski, Matej" userId="58041c92-1ab4-4fa5-8368-ffe39df5d3e4" providerId="ADAL" clId="{06D3ACC8-0619-1E48-8B80-9C439A93A721}" dt="2021-11-04T11:31:37.195" v="267"/>
          <ac:inkMkLst>
            <pc:docMk/>
            <pc:sldMk cId="1335671955" sldId="296"/>
            <ac:inkMk id="89" creationId="{87F58C37-6E59-4543-A8AF-1C4E4568AC92}"/>
          </ac:inkMkLst>
        </pc:inkChg>
        <pc:inkChg chg="add">
          <ac:chgData name="Dobrevski, Matej" userId="58041c92-1ab4-4fa5-8368-ffe39df5d3e4" providerId="ADAL" clId="{06D3ACC8-0619-1E48-8B80-9C439A93A721}" dt="2021-11-04T11:31:44.936" v="268"/>
          <ac:inkMkLst>
            <pc:docMk/>
            <pc:sldMk cId="1335671955" sldId="296"/>
            <ac:inkMk id="90" creationId="{2356E9D1-5F98-934C-AB55-D83129BFFA4E}"/>
          </ac:inkMkLst>
        </pc:inkChg>
        <pc:inkChg chg="add">
          <ac:chgData name="Dobrevski, Matej" userId="58041c92-1ab4-4fa5-8368-ffe39df5d3e4" providerId="ADAL" clId="{06D3ACC8-0619-1E48-8B80-9C439A93A721}" dt="2021-11-04T11:31:51.147" v="269"/>
          <ac:inkMkLst>
            <pc:docMk/>
            <pc:sldMk cId="1335671955" sldId="296"/>
            <ac:inkMk id="91" creationId="{D86B6ECC-9F6C-B742-9A9E-BD5170D73128}"/>
          </ac:inkMkLst>
        </pc:inkChg>
        <pc:inkChg chg="add">
          <ac:chgData name="Dobrevski, Matej" userId="58041c92-1ab4-4fa5-8368-ffe39df5d3e4" providerId="ADAL" clId="{06D3ACC8-0619-1E48-8B80-9C439A93A721}" dt="2021-11-04T11:31:52.276" v="270"/>
          <ac:inkMkLst>
            <pc:docMk/>
            <pc:sldMk cId="1335671955" sldId="296"/>
            <ac:inkMk id="92" creationId="{1042FAA1-C806-0A46-BE6A-B01686D61205}"/>
          </ac:inkMkLst>
        </pc:inkChg>
      </pc:sldChg>
      <pc:sldChg chg="addSp delSp">
        <pc:chgData name="Dobrevski, Matej" userId="58041c92-1ab4-4fa5-8368-ffe39df5d3e4" providerId="ADAL" clId="{06D3ACC8-0619-1E48-8B80-9C439A93A721}" dt="2021-11-04T10:40:20.160" v="27"/>
        <pc:sldMkLst>
          <pc:docMk/>
          <pc:sldMk cId="3419033447" sldId="304"/>
        </pc:sldMkLst>
        <pc:inkChg chg="add del">
          <ac:chgData name="Dobrevski, Matej" userId="58041c92-1ab4-4fa5-8368-ffe39df5d3e4" providerId="ADAL" clId="{06D3ACC8-0619-1E48-8B80-9C439A93A721}" dt="2021-11-04T10:39:45.544" v="2"/>
          <ac:inkMkLst>
            <pc:docMk/>
            <pc:sldMk cId="3419033447" sldId="304"/>
            <ac:inkMk id="2" creationId="{E591F406-15BE-9240-8C25-DC351EBC86C0}"/>
          </ac:inkMkLst>
        </pc:inkChg>
        <pc:inkChg chg="add del">
          <ac:chgData name="Dobrevski, Matej" userId="58041c92-1ab4-4fa5-8368-ffe39df5d3e4" providerId="ADAL" clId="{06D3ACC8-0619-1E48-8B80-9C439A93A721}" dt="2021-11-04T10:39:45.544" v="2"/>
          <ac:inkMkLst>
            <pc:docMk/>
            <pc:sldMk cId="3419033447" sldId="304"/>
            <ac:inkMk id="6" creationId="{AD1A803E-F149-4946-9055-6B7B7C2A7409}"/>
          </ac:inkMkLst>
        </pc:inkChg>
        <pc:inkChg chg="add reco">
          <ac:chgData name="Dobrevski, Matej" userId="58041c92-1ab4-4fa5-8368-ffe39df5d3e4" providerId="ADAL" clId="{06D3ACC8-0619-1E48-8B80-9C439A93A721}" dt="2021-11-04T10:39:45.544" v="2"/>
          <ac:inkMkLst>
            <pc:docMk/>
            <pc:sldMk cId="3419033447" sldId="304"/>
            <ac:inkMk id="7" creationId="{98D951AB-8FD8-D14E-963E-348B0B9A674C}"/>
          </ac:inkMkLst>
        </pc:inkChg>
        <pc:inkChg chg="add del">
          <ac:chgData name="Dobrevski, Matej" userId="58041c92-1ab4-4fa5-8368-ffe39df5d3e4" providerId="ADAL" clId="{06D3ACC8-0619-1E48-8B80-9C439A93A721}" dt="2021-11-04T10:39:50.022" v="5"/>
          <ac:inkMkLst>
            <pc:docMk/>
            <pc:sldMk cId="3419033447" sldId="304"/>
            <ac:inkMk id="8" creationId="{8303BEB9-060C-154E-8393-324DE1990CA8}"/>
          </ac:inkMkLst>
        </pc:inkChg>
        <pc:inkChg chg="add del">
          <ac:chgData name="Dobrevski, Matej" userId="58041c92-1ab4-4fa5-8368-ffe39df5d3e4" providerId="ADAL" clId="{06D3ACC8-0619-1E48-8B80-9C439A93A721}" dt="2021-11-04T10:39:50.022" v="5"/>
          <ac:inkMkLst>
            <pc:docMk/>
            <pc:sldMk cId="3419033447" sldId="304"/>
            <ac:inkMk id="9" creationId="{BC8FB058-8174-EE41-ACBE-E4EB5BBFECB6}"/>
          </ac:inkMkLst>
        </pc:inkChg>
        <pc:inkChg chg="add reco">
          <ac:chgData name="Dobrevski, Matej" userId="58041c92-1ab4-4fa5-8368-ffe39df5d3e4" providerId="ADAL" clId="{06D3ACC8-0619-1E48-8B80-9C439A93A721}" dt="2021-11-04T10:39:50.022" v="5"/>
          <ac:inkMkLst>
            <pc:docMk/>
            <pc:sldMk cId="3419033447" sldId="304"/>
            <ac:inkMk id="10" creationId="{AF690876-3A73-094F-A51C-041E3281B773}"/>
          </ac:inkMkLst>
        </pc:inkChg>
        <pc:inkChg chg="add del">
          <ac:chgData name="Dobrevski, Matej" userId="58041c92-1ab4-4fa5-8368-ffe39df5d3e4" providerId="ADAL" clId="{06D3ACC8-0619-1E48-8B80-9C439A93A721}" dt="2021-11-04T10:39:53.752" v="8"/>
          <ac:inkMkLst>
            <pc:docMk/>
            <pc:sldMk cId="3419033447" sldId="304"/>
            <ac:inkMk id="11" creationId="{92EDAC6E-1A3E-CC4F-8641-F80D28191303}"/>
          </ac:inkMkLst>
        </pc:inkChg>
        <pc:inkChg chg="add del">
          <ac:chgData name="Dobrevski, Matej" userId="58041c92-1ab4-4fa5-8368-ffe39df5d3e4" providerId="ADAL" clId="{06D3ACC8-0619-1E48-8B80-9C439A93A721}" dt="2021-11-04T10:39:53.752" v="8"/>
          <ac:inkMkLst>
            <pc:docMk/>
            <pc:sldMk cId="3419033447" sldId="304"/>
            <ac:inkMk id="12" creationId="{51F59EBE-5EA1-6146-BC39-FE991ED3E74B}"/>
          </ac:inkMkLst>
        </pc:inkChg>
        <pc:inkChg chg="add reco">
          <ac:chgData name="Dobrevski, Matej" userId="58041c92-1ab4-4fa5-8368-ffe39df5d3e4" providerId="ADAL" clId="{06D3ACC8-0619-1E48-8B80-9C439A93A721}" dt="2021-11-04T10:39:53.752" v="8"/>
          <ac:inkMkLst>
            <pc:docMk/>
            <pc:sldMk cId="3419033447" sldId="304"/>
            <ac:inkMk id="13" creationId="{BEA295E2-2940-8F41-B37C-868A95DDDB9D}"/>
          </ac:inkMkLst>
        </pc:inkChg>
        <pc:inkChg chg="add del">
          <ac:chgData name="Dobrevski, Matej" userId="58041c92-1ab4-4fa5-8368-ffe39df5d3e4" providerId="ADAL" clId="{06D3ACC8-0619-1E48-8B80-9C439A93A721}" dt="2021-11-04T10:39:59.954" v="11"/>
          <ac:inkMkLst>
            <pc:docMk/>
            <pc:sldMk cId="3419033447" sldId="304"/>
            <ac:inkMk id="14" creationId="{90902071-B2C7-1944-B35A-FD397CFC7F84}"/>
          </ac:inkMkLst>
        </pc:inkChg>
        <pc:inkChg chg="add del">
          <ac:chgData name="Dobrevski, Matej" userId="58041c92-1ab4-4fa5-8368-ffe39df5d3e4" providerId="ADAL" clId="{06D3ACC8-0619-1E48-8B80-9C439A93A721}" dt="2021-11-04T10:39:59.954" v="11"/>
          <ac:inkMkLst>
            <pc:docMk/>
            <pc:sldMk cId="3419033447" sldId="304"/>
            <ac:inkMk id="15" creationId="{BB8DFABA-89BA-7945-BB5D-C687FE6B2EA7}"/>
          </ac:inkMkLst>
        </pc:inkChg>
        <pc:inkChg chg="add reco">
          <ac:chgData name="Dobrevski, Matej" userId="58041c92-1ab4-4fa5-8368-ffe39df5d3e4" providerId="ADAL" clId="{06D3ACC8-0619-1E48-8B80-9C439A93A721}" dt="2021-11-04T10:39:59.954" v="11"/>
          <ac:inkMkLst>
            <pc:docMk/>
            <pc:sldMk cId="3419033447" sldId="304"/>
            <ac:inkMk id="16" creationId="{3DF77AB1-30B7-414B-AAD3-A5A8EC0F9804}"/>
          </ac:inkMkLst>
        </pc:inkChg>
        <pc:inkChg chg="add">
          <ac:chgData name="Dobrevski, Matej" userId="58041c92-1ab4-4fa5-8368-ffe39df5d3e4" providerId="ADAL" clId="{06D3ACC8-0619-1E48-8B80-9C439A93A721}" dt="2021-11-04T10:40:04.401" v="12"/>
          <ac:inkMkLst>
            <pc:docMk/>
            <pc:sldMk cId="3419033447" sldId="304"/>
            <ac:inkMk id="17" creationId="{1FF1D912-A573-6444-8B68-5F37A64EE9AF}"/>
          </ac:inkMkLst>
        </pc:inkChg>
        <pc:inkChg chg="add del">
          <ac:chgData name="Dobrevski, Matej" userId="58041c92-1ab4-4fa5-8368-ffe39df5d3e4" providerId="ADAL" clId="{06D3ACC8-0619-1E48-8B80-9C439A93A721}" dt="2021-11-04T10:40:09.497" v="16"/>
          <ac:inkMkLst>
            <pc:docMk/>
            <pc:sldMk cId="3419033447" sldId="304"/>
            <ac:inkMk id="18" creationId="{C9F57653-7495-6843-9D77-41E6C1E12A3E}"/>
          </ac:inkMkLst>
        </pc:inkChg>
        <pc:inkChg chg="add del">
          <ac:chgData name="Dobrevski, Matej" userId="58041c92-1ab4-4fa5-8368-ffe39df5d3e4" providerId="ADAL" clId="{06D3ACC8-0619-1E48-8B80-9C439A93A721}" dt="2021-11-04T10:40:09.497" v="16"/>
          <ac:inkMkLst>
            <pc:docMk/>
            <pc:sldMk cId="3419033447" sldId="304"/>
            <ac:inkMk id="19" creationId="{440C0BFE-6327-FF4F-9D3E-DE1DD393B75C}"/>
          </ac:inkMkLst>
        </pc:inkChg>
        <pc:inkChg chg="add del">
          <ac:chgData name="Dobrevski, Matej" userId="58041c92-1ab4-4fa5-8368-ffe39df5d3e4" providerId="ADAL" clId="{06D3ACC8-0619-1E48-8B80-9C439A93A721}" dt="2021-11-04T10:40:09.497" v="16"/>
          <ac:inkMkLst>
            <pc:docMk/>
            <pc:sldMk cId="3419033447" sldId="304"/>
            <ac:inkMk id="20" creationId="{FA4AC095-68AC-3C40-A427-DCE0B4CF0F35}"/>
          </ac:inkMkLst>
        </pc:inkChg>
        <pc:inkChg chg="add reco">
          <ac:chgData name="Dobrevski, Matej" userId="58041c92-1ab4-4fa5-8368-ffe39df5d3e4" providerId="ADAL" clId="{06D3ACC8-0619-1E48-8B80-9C439A93A721}" dt="2021-11-04T10:40:09.497" v="16"/>
          <ac:inkMkLst>
            <pc:docMk/>
            <pc:sldMk cId="3419033447" sldId="304"/>
            <ac:inkMk id="21" creationId="{FF3D19F6-15F9-144F-B28D-0B118056C306}"/>
          </ac:inkMkLst>
        </pc:inkChg>
        <pc:inkChg chg="add">
          <ac:chgData name="Dobrevski, Matej" userId="58041c92-1ab4-4fa5-8368-ffe39df5d3e4" providerId="ADAL" clId="{06D3ACC8-0619-1E48-8B80-9C439A93A721}" dt="2021-11-04T10:40:09.552" v="17"/>
          <ac:inkMkLst>
            <pc:docMk/>
            <pc:sldMk cId="3419033447" sldId="304"/>
            <ac:inkMk id="22" creationId="{33F294EC-8BC4-8D45-927B-5A17B5424CD3}"/>
          </ac:inkMkLst>
        </pc:inkChg>
        <pc:inkChg chg="add del">
          <ac:chgData name="Dobrevski, Matej" userId="58041c92-1ab4-4fa5-8368-ffe39df5d3e4" providerId="ADAL" clId="{06D3ACC8-0619-1E48-8B80-9C439A93A721}" dt="2021-11-04T10:40:13.900" v="21"/>
          <ac:inkMkLst>
            <pc:docMk/>
            <pc:sldMk cId="3419033447" sldId="304"/>
            <ac:inkMk id="23" creationId="{C1E5D5DB-4859-5E4C-92B5-155C7FA51335}"/>
          </ac:inkMkLst>
        </pc:inkChg>
        <pc:inkChg chg="add del">
          <ac:chgData name="Dobrevski, Matej" userId="58041c92-1ab4-4fa5-8368-ffe39df5d3e4" providerId="ADAL" clId="{06D3ACC8-0619-1E48-8B80-9C439A93A721}" dt="2021-11-04T10:40:13.900" v="21"/>
          <ac:inkMkLst>
            <pc:docMk/>
            <pc:sldMk cId="3419033447" sldId="304"/>
            <ac:inkMk id="24" creationId="{A82FD834-269A-7649-B1CA-0FE8289B1789}"/>
          </ac:inkMkLst>
        </pc:inkChg>
        <pc:inkChg chg="add del">
          <ac:chgData name="Dobrevski, Matej" userId="58041c92-1ab4-4fa5-8368-ffe39df5d3e4" providerId="ADAL" clId="{06D3ACC8-0619-1E48-8B80-9C439A93A721}" dt="2021-11-04T10:40:13.900" v="21"/>
          <ac:inkMkLst>
            <pc:docMk/>
            <pc:sldMk cId="3419033447" sldId="304"/>
            <ac:inkMk id="25" creationId="{6E0410F3-FC02-204C-B6A8-414AB03AD4E1}"/>
          </ac:inkMkLst>
        </pc:inkChg>
        <pc:inkChg chg="add reco">
          <ac:chgData name="Dobrevski, Matej" userId="58041c92-1ab4-4fa5-8368-ffe39df5d3e4" providerId="ADAL" clId="{06D3ACC8-0619-1E48-8B80-9C439A93A721}" dt="2021-11-04T10:40:13.900" v="21"/>
          <ac:inkMkLst>
            <pc:docMk/>
            <pc:sldMk cId="3419033447" sldId="304"/>
            <ac:inkMk id="26" creationId="{D738DBCE-127D-B344-AE9F-EF68EFFAF894}"/>
          </ac:inkMkLst>
        </pc:inkChg>
        <pc:inkChg chg="add del">
          <ac:chgData name="Dobrevski, Matej" userId="58041c92-1ab4-4fa5-8368-ffe39df5d3e4" providerId="ADAL" clId="{06D3ACC8-0619-1E48-8B80-9C439A93A721}" dt="2021-11-04T10:40:15.714" v="24"/>
          <ac:inkMkLst>
            <pc:docMk/>
            <pc:sldMk cId="3419033447" sldId="304"/>
            <ac:inkMk id="27" creationId="{E69AA5B1-9234-E042-9774-4B964C7C46C9}"/>
          </ac:inkMkLst>
        </pc:inkChg>
        <pc:inkChg chg="add del">
          <ac:chgData name="Dobrevski, Matej" userId="58041c92-1ab4-4fa5-8368-ffe39df5d3e4" providerId="ADAL" clId="{06D3ACC8-0619-1E48-8B80-9C439A93A721}" dt="2021-11-04T10:40:15.714" v="24"/>
          <ac:inkMkLst>
            <pc:docMk/>
            <pc:sldMk cId="3419033447" sldId="304"/>
            <ac:inkMk id="28" creationId="{5989E8D2-078D-C14C-B532-4EF8D562CB8C}"/>
          </ac:inkMkLst>
        </pc:inkChg>
        <pc:inkChg chg="add reco">
          <ac:chgData name="Dobrevski, Matej" userId="58041c92-1ab4-4fa5-8368-ffe39df5d3e4" providerId="ADAL" clId="{06D3ACC8-0619-1E48-8B80-9C439A93A721}" dt="2021-11-04T10:40:15.714" v="24"/>
          <ac:inkMkLst>
            <pc:docMk/>
            <pc:sldMk cId="3419033447" sldId="304"/>
            <ac:inkMk id="29" creationId="{0D869B04-C2DA-7A47-A8F3-CF12A49CAD0B}"/>
          </ac:inkMkLst>
        </pc:inkChg>
        <pc:inkChg chg="add del">
          <ac:chgData name="Dobrevski, Matej" userId="58041c92-1ab4-4fa5-8368-ffe39df5d3e4" providerId="ADAL" clId="{06D3ACC8-0619-1E48-8B80-9C439A93A721}" dt="2021-11-04T10:40:20.160" v="27"/>
          <ac:inkMkLst>
            <pc:docMk/>
            <pc:sldMk cId="3419033447" sldId="304"/>
            <ac:inkMk id="30" creationId="{E1201023-1AAD-474D-9C82-8E93ACFF9B9E}"/>
          </ac:inkMkLst>
        </pc:inkChg>
        <pc:inkChg chg="add del">
          <ac:chgData name="Dobrevski, Matej" userId="58041c92-1ab4-4fa5-8368-ffe39df5d3e4" providerId="ADAL" clId="{06D3ACC8-0619-1E48-8B80-9C439A93A721}" dt="2021-11-04T10:40:20.160" v="27"/>
          <ac:inkMkLst>
            <pc:docMk/>
            <pc:sldMk cId="3419033447" sldId="304"/>
            <ac:inkMk id="31" creationId="{7496B218-AD46-9D4F-8397-1AF22663F786}"/>
          </ac:inkMkLst>
        </pc:inkChg>
        <pc:inkChg chg="add reco">
          <ac:chgData name="Dobrevski, Matej" userId="58041c92-1ab4-4fa5-8368-ffe39df5d3e4" providerId="ADAL" clId="{06D3ACC8-0619-1E48-8B80-9C439A93A721}" dt="2021-11-04T10:40:20.160" v="27"/>
          <ac:inkMkLst>
            <pc:docMk/>
            <pc:sldMk cId="3419033447" sldId="304"/>
            <ac:inkMk id="32" creationId="{B890A94F-C0B4-1046-8C8D-BEB4CB810069}"/>
          </ac:inkMkLst>
        </pc:inkChg>
      </pc:sldChg>
      <pc:sldChg chg="addSp delSp modSp add del ord">
        <pc:chgData name="Dobrevski, Matej" userId="58041c92-1ab4-4fa5-8368-ffe39df5d3e4" providerId="ADAL" clId="{06D3ACC8-0619-1E48-8B80-9C439A93A721}" dt="2021-11-04T11:15:56.944" v="89" actId="2696"/>
        <pc:sldMkLst>
          <pc:docMk/>
          <pc:sldMk cId="2063574829" sldId="305"/>
        </pc:sldMkLst>
        <pc:inkChg chg="add del">
          <ac:chgData name="Dobrevski, Matej" userId="58041c92-1ab4-4fa5-8368-ffe39df5d3e4" providerId="ADAL" clId="{06D3ACC8-0619-1E48-8B80-9C439A93A721}" dt="2021-11-04T11:14:01.689" v="34"/>
          <ac:inkMkLst>
            <pc:docMk/>
            <pc:sldMk cId="2063574829" sldId="305"/>
            <ac:inkMk id="3" creationId="{A5752437-136A-4641-8507-168067EFD7B5}"/>
          </ac:inkMkLst>
        </pc:inkChg>
        <pc:inkChg chg="add del">
          <ac:chgData name="Dobrevski, Matej" userId="58041c92-1ab4-4fa5-8368-ffe39df5d3e4" providerId="ADAL" clId="{06D3ACC8-0619-1E48-8B80-9C439A93A721}" dt="2021-11-04T11:14:01.689" v="34"/>
          <ac:inkMkLst>
            <pc:docMk/>
            <pc:sldMk cId="2063574829" sldId="305"/>
            <ac:inkMk id="6" creationId="{7B294211-1BF2-A942-A9DE-958DDCF205EF}"/>
          </ac:inkMkLst>
        </pc:inkChg>
        <pc:inkChg chg="add del reco">
          <ac:chgData name="Dobrevski, Matej" userId="58041c92-1ab4-4fa5-8368-ffe39df5d3e4" providerId="ADAL" clId="{06D3ACC8-0619-1E48-8B80-9C439A93A721}" dt="2021-11-04T11:15:37.120" v="88"/>
          <ac:inkMkLst>
            <pc:docMk/>
            <pc:sldMk cId="2063574829" sldId="305"/>
            <ac:inkMk id="7" creationId="{2051E508-D70F-8844-8A35-8BAD3C38FE09}"/>
          </ac:inkMkLst>
        </pc:inkChg>
        <pc:inkChg chg="add del">
          <ac:chgData name="Dobrevski, Matej" userId="58041c92-1ab4-4fa5-8368-ffe39df5d3e4" providerId="ADAL" clId="{06D3ACC8-0619-1E48-8B80-9C439A93A721}" dt="2021-11-04T11:14:48.796" v="64"/>
          <ac:inkMkLst>
            <pc:docMk/>
            <pc:sldMk cId="2063574829" sldId="305"/>
            <ac:inkMk id="8" creationId="{0C3F51F8-BD0A-AE41-AFC2-6526A5548D7B}"/>
          </ac:inkMkLst>
        </pc:inkChg>
        <pc:inkChg chg="add del">
          <ac:chgData name="Dobrevski, Matej" userId="58041c92-1ab4-4fa5-8368-ffe39df5d3e4" providerId="ADAL" clId="{06D3ACC8-0619-1E48-8B80-9C439A93A721}" dt="2021-11-04T11:14:11.833" v="40"/>
          <ac:inkMkLst>
            <pc:docMk/>
            <pc:sldMk cId="2063574829" sldId="305"/>
            <ac:inkMk id="9" creationId="{585FD75C-6CF7-144D-AB54-17DC30945B13}"/>
          </ac:inkMkLst>
        </pc:inkChg>
        <pc:inkChg chg="add del">
          <ac:chgData name="Dobrevski, Matej" userId="58041c92-1ab4-4fa5-8368-ffe39df5d3e4" providerId="ADAL" clId="{06D3ACC8-0619-1E48-8B80-9C439A93A721}" dt="2021-11-04T11:14:11.833" v="40"/>
          <ac:inkMkLst>
            <pc:docMk/>
            <pc:sldMk cId="2063574829" sldId="305"/>
            <ac:inkMk id="10" creationId="{C0FAA40C-D178-214C-B9A1-E00DB580E3BF}"/>
          </ac:inkMkLst>
        </pc:inkChg>
        <pc:inkChg chg="add del">
          <ac:chgData name="Dobrevski, Matej" userId="58041c92-1ab4-4fa5-8368-ffe39df5d3e4" providerId="ADAL" clId="{06D3ACC8-0619-1E48-8B80-9C439A93A721}" dt="2021-11-04T11:14:11.833" v="40"/>
          <ac:inkMkLst>
            <pc:docMk/>
            <pc:sldMk cId="2063574829" sldId="305"/>
            <ac:inkMk id="11" creationId="{8FE1D4F7-BA64-0448-83F1-8F72F60D3292}"/>
          </ac:inkMkLst>
        </pc:inkChg>
        <pc:inkChg chg="add del">
          <ac:chgData name="Dobrevski, Matej" userId="58041c92-1ab4-4fa5-8368-ffe39df5d3e4" providerId="ADAL" clId="{06D3ACC8-0619-1E48-8B80-9C439A93A721}" dt="2021-11-04T11:14:48.823" v="68"/>
          <ac:inkMkLst>
            <pc:docMk/>
            <pc:sldMk cId="2063574829" sldId="305"/>
            <ac:inkMk id="12" creationId="{F4410D6D-5EFF-3744-B34E-97ED74B19574}"/>
          </ac:inkMkLst>
        </pc:inkChg>
        <pc:inkChg chg="add del reco">
          <ac:chgData name="Dobrevski, Matej" userId="58041c92-1ab4-4fa5-8368-ffe39df5d3e4" providerId="ADAL" clId="{06D3ACC8-0619-1E48-8B80-9C439A93A721}" dt="2021-11-04T11:14:48.841" v="70"/>
          <ac:inkMkLst>
            <pc:docMk/>
            <pc:sldMk cId="2063574829" sldId="305"/>
            <ac:inkMk id="13" creationId="{F928A6C4-5A12-904B-8A7E-7D2D6B2A6B0B}"/>
          </ac:inkMkLst>
        </pc:inkChg>
        <pc:inkChg chg="add del">
          <ac:chgData name="Dobrevski, Matej" userId="58041c92-1ab4-4fa5-8368-ffe39df5d3e4" providerId="ADAL" clId="{06D3ACC8-0619-1E48-8B80-9C439A93A721}" dt="2021-11-04T11:14:13.436" v="43"/>
          <ac:inkMkLst>
            <pc:docMk/>
            <pc:sldMk cId="2063574829" sldId="305"/>
            <ac:inkMk id="14" creationId="{A3DCD3C4-2056-C048-8C53-6971E8FD73E2}"/>
          </ac:inkMkLst>
        </pc:inkChg>
        <pc:inkChg chg="add del">
          <ac:chgData name="Dobrevski, Matej" userId="58041c92-1ab4-4fa5-8368-ffe39df5d3e4" providerId="ADAL" clId="{06D3ACC8-0619-1E48-8B80-9C439A93A721}" dt="2021-11-04T11:14:13.436" v="43"/>
          <ac:inkMkLst>
            <pc:docMk/>
            <pc:sldMk cId="2063574829" sldId="305"/>
            <ac:inkMk id="15" creationId="{D90357E8-3BCC-E74A-B77F-3942536E5B8D}"/>
          </ac:inkMkLst>
        </pc:inkChg>
        <pc:inkChg chg="add del reco">
          <ac:chgData name="Dobrevski, Matej" userId="58041c92-1ab4-4fa5-8368-ffe39df5d3e4" providerId="ADAL" clId="{06D3ACC8-0619-1E48-8B80-9C439A93A721}" dt="2021-11-04T11:14:48.861" v="73"/>
          <ac:inkMkLst>
            <pc:docMk/>
            <pc:sldMk cId="2063574829" sldId="305"/>
            <ac:inkMk id="16" creationId="{1A804637-943A-A543-8B60-54A2483A624E}"/>
          </ac:inkMkLst>
        </pc:inkChg>
        <pc:inkChg chg="add del">
          <ac:chgData name="Dobrevski, Matej" userId="58041c92-1ab4-4fa5-8368-ffe39df5d3e4" providerId="ADAL" clId="{06D3ACC8-0619-1E48-8B80-9C439A93A721}" dt="2021-11-04T11:14:48.848" v="71"/>
          <ac:inkMkLst>
            <pc:docMk/>
            <pc:sldMk cId="2063574829" sldId="305"/>
            <ac:inkMk id="17" creationId="{CB881A27-0096-B840-BA6C-05B8BE3CE058}"/>
          </ac:inkMkLst>
        </pc:inkChg>
        <pc:inkChg chg="add del">
          <ac:chgData name="Dobrevski, Matej" userId="58041c92-1ab4-4fa5-8368-ffe39df5d3e4" providerId="ADAL" clId="{06D3ACC8-0619-1E48-8B80-9C439A93A721}" dt="2021-11-04T11:14:26.933" v="50"/>
          <ac:inkMkLst>
            <pc:docMk/>
            <pc:sldMk cId="2063574829" sldId="305"/>
            <ac:inkMk id="18" creationId="{DC344E40-F920-084E-A49E-3663CD78182B}"/>
          </ac:inkMkLst>
        </pc:inkChg>
        <pc:inkChg chg="add del">
          <ac:chgData name="Dobrevski, Matej" userId="58041c92-1ab4-4fa5-8368-ffe39df5d3e4" providerId="ADAL" clId="{06D3ACC8-0619-1E48-8B80-9C439A93A721}" dt="2021-11-04T11:14:26.933" v="50"/>
          <ac:inkMkLst>
            <pc:docMk/>
            <pc:sldMk cId="2063574829" sldId="305"/>
            <ac:inkMk id="19" creationId="{DC978D65-AE5E-1E40-B77F-904A3B31D269}"/>
          </ac:inkMkLst>
        </pc:inkChg>
        <pc:inkChg chg="add del">
          <ac:chgData name="Dobrevski, Matej" userId="58041c92-1ab4-4fa5-8368-ffe39df5d3e4" providerId="ADAL" clId="{06D3ACC8-0619-1E48-8B80-9C439A93A721}" dt="2021-11-04T11:14:26.933" v="50"/>
          <ac:inkMkLst>
            <pc:docMk/>
            <pc:sldMk cId="2063574829" sldId="305"/>
            <ac:inkMk id="20" creationId="{E6B12539-3AF5-EF48-9C0B-F85489CD5D2C}"/>
          </ac:inkMkLst>
        </pc:inkChg>
        <pc:inkChg chg="add del">
          <ac:chgData name="Dobrevski, Matej" userId="58041c92-1ab4-4fa5-8368-ffe39df5d3e4" providerId="ADAL" clId="{06D3ACC8-0619-1E48-8B80-9C439A93A721}" dt="2021-11-04T11:14:26.933" v="50"/>
          <ac:inkMkLst>
            <pc:docMk/>
            <pc:sldMk cId="2063574829" sldId="305"/>
            <ac:inkMk id="21" creationId="{4E228B7A-4743-D94A-8FA0-7CF84C536B25}"/>
          </ac:inkMkLst>
        </pc:inkChg>
        <pc:inkChg chg="add del">
          <ac:chgData name="Dobrevski, Matej" userId="58041c92-1ab4-4fa5-8368-ffe39df5d3e4" providerId="ADAL" clId="{06D3ACC8-0619-1E48-8B80-9C439A93A721}" dt="2021-11-04T11:14:48.867" v="74"/>
          <ac:inkMkLst>
            <pc:docMk/>
            <pc:sldMk cId="2063574829" sldId="305"/>
            <ac:inkMk id="22" creationId="{C29DD2EE-941B-0141-B1E3-ADE5FCF55748}"/>
          </ac:inkMkLst>
        </pc:inkChg>
        <pc:inkChg chg="add del reco">
          <ac:chgData name="Dobrevski, Matej" userId="58041c92-1ab4-4fa5-8368-ffe39df5d3e4" providerId="ADAL" clId="{06D3ACC8-0619-1E48-8B80-9C439A93A721}" dt="2021-11-04T11:14:48.788" v="63"/>
          <ac:inkMkLst>
            <pc:docMk/>
            <pc:sldMk cId="2063574829" sldId="305"/>
            <ac:inkMk id="23" creationId="{94E78C72-099D-664F-9880-7AEDEB779384}"/>
          </ac:inkMkLst>
        </pc:inkChg>
        <pc:inkChg chg="add del reco">
          <ac:chgData name="Dobrevski, Matej" userId="58041c92-1ab4-4fa5-8368-ffe39df5d3e4" providerId="ADAL" clId="{06D3ACC8-0619-1E48-8B80-9C439A93A721}" dt="2021-11-04T11:14:48.816" v="67"/>
          <ac:inkMkLst>
            <pc:docMk/>
            <pc:sldMk cId="2063574829" sldId="305"/>
            <ac:inkMk id="24" creationId="{60B7CB97-4698-FB46-904D-9CA5A7D4BBD4}"/>
          </ac:inkMkLst>
        </pc:inkChg>
        <pc:inkChg chg="add del">
          <ac:chgData name="Dobrevski, Matej" userId="58041c92-1ab4-4fa5-8368-ffe39df5d3e4" providerId="ADAL" clId="{06D3ACC8-0619-1E48-8B80-9C439A93A721}" dt="2021-11-04T11:14:28.455" v="53"/>
          <ac:inkMkLst>
            <pc:docMk/>
            <pc:sldMk cId="2063574829" sldId="305"/>
            <ac:inkMk id="25" creationId="{A2341DFF-7832-7148-99E8-58C6C00200DB}"/>
          </ac:inkMkLst>
        </pc:inkChg>
        <pc:inkChg chg="add del">
          <ac:chgData name="Dobrevski, Matej" userId="58041c92-1ab4-4fa5-8368-ffe39df5d3e4" providerId="ADAL" clId="{06D3ACC8-0619-1E48-8B80-9C439A93A721}" dt="2021-11-04T11:14:28.455" v="53"/>
          <ac:inkMkLst>
            <pc:docMk/>
            <pc:sldMk cId="2063574829" sldId="305"/>
            <ac:inkMk id="26" creationId="{4E51AC0B-CBB4-3442-8AED-BE3733E39565}"/>
          </ac:inkMkLst>
        </pc:inkChg>
        <pc:inkChg chg="add del reco">
          <ac:chgData name="Dobrevski, Matej" userId="58041c92-1ab4-4fa5-8368-ffe39df5d3e4" providerId="ADAL" clId="{06D3ACC8-0619-1E48-8B80-9C439A93A721}" dt="2021-11-04T11:14:48.781" v="62"/>
          <ac:inkMkLst>
            <pc:docMk/>
            <pc:sldMk cId="2063574829" sldId="305"/>
            <ac:inkMk id="27" creationId="{1A9813C6-6F36-F141-8443-BA325981D13B}"/>
          </ac:inkMkLst>
        </pc:inkChg>
        <pc:inkChg chg="add del">
          <ac:chgData name="Dobrevski, Matej" userId="58041c92-1ab4-4fa5-8368-ffe39df5d3e4" providerId="ADAL" clId="{06D3ACC8-0619-1E48-8B80-9C439A93A721}" dt="2021-11-04T11:14:48.810" v="66"/>
          <ac:inkMkLst>
            <pc:docMk/>
            <pc:sldMk cId="2063574829" sldId="305"/>
            <ac:inkMk id="28" creationId="{6E39D678-0950-4F4A-8994-31433A7C40BD}"/>
          </ac:inkMkLst>
        </pc:inkChg>
        <pc:inkChg chg="add">
          <ac:chgData name="Dobrevski, Matej" userId="58041c92-1ab4-4fa5-8368-ffe39df5d3e4" providerId="ADAL" clId="{06D3ACC8-0619-1E48-8B80-9C439A93A721}" dt="2021-11-04T11:14:35.136" v="55"/>
          <ac:inkMkLst>
            <pc:docMk/>
            <pc:sldMk cId="2063574829" sldId="305"/>
            <ac:inkMk id="29" creationId="{53CD58B5-F576-AE4C-BB73-35A37AC377B2}"/>
          </ac:inkMkLst>
        </pc:inkChg>
        <pc:inkChg chg="add">
          <ac:chgData name="Dobrevski, Matej" userId="58041c92-1ab4-4fa5-8368-ffe39df5d3e4" providerId="ADAL" clId="{06D3ACC8-0619-1E48-8B80-9C439A93A721}" dt="2021-11-04T11:14:36.422" v="56"/>
          <ac:inkMkLst>
            <pc:docMk/>
            <pc:sldMk cId="2063574829" sldId="305"/>
            <ac:inkMk id="30" creationId="{6423951D-AE09-454B-8DF7-4C8E3F8832D7}"/>
          </ac:inkMkLst>
        </pc:inkChg>
        <pc:inkChg chg="add del">
          <ac:chgData name="Dobrevski, Matej" userId="58041c92-1ab4-4fa5-8368-ffe39df5d3e4" providerId="ADAL" clId="{06D3ACC8-0619-1E48-8B80-9C439A93A721}" dt="2021-11-04T11:14:48.803" v="65"/>
          <ac:inkMkLst>
            <pc:docMk/>
            <pc:sldMk cId="2063574829" sldId="305"/>
            <ac:inkMk id="31" creationId="{11462CD9-4C75-074F-8D42-265551D52F5E}"/>
          </ac:inkMkLst>
        </pc:inkChg>
        <pc:inkChg chg="add del">
          <ac:chgData name="Dobrevski, Matej" userId="58041c92-1ab4-4fa5-8368-ffe39df5d3e4" providerId="ADAL" clId="{06D3ACC8-0619-1E48-8B80-9C439A93A721}" dt="2021-11-04T11:14:42.560" v="60"/>
          <ac:inkMkLst>
            <pc:docMk/>
            <pc:sldMk cId="2063574829" sldId="305"/>
            <ac:inkMk id="32" creationId="{7158E58D-100C-9C46-8808-EBDBD63B6202}"/>
          </ac:inkMkLst>
        </pc:inkChg>
        <pc:inkChg chg="add del">
          <ac:chgData name="Dobrevski, Matej" userId="58041c92-1ab4-4fa5-8368-ffe39df5d3e4" providerId="ADAL" clId="{06D3ACC8-0619-1E48-8B80-9C439A93A721}" dt="2021-11-04T11:14:42.560" v="60"/>
          <ac:inkMkLst>
            <pc:docMk/>
            <pc:sldMk cId="2063574829" sldId="305"/>
            <ac:inkMk id="33" creationId="{59C7C63C-F14D-1B47-A919-A351AD8EC55E}"/>
          </ac:inkMkLst>
        </pc:inkChg>
        <pc:inkChg chg="add del reco">
          <ac:chgData name="Dobrevski, Matej" userId="58041c92-1ab4-4fa5-8368-ffe39df5d3e4" providerId="ADAL" clId="{06D3ACC8-0619-1E48-8B80-9C439A93A721}" dt="2021-11-04T11:14:48.834" v="69"/>
          <ac:inkMkLst>
            <pc:docMk/>
            <pc:sldMk cId="2063574829" sldId="305"/>
            <ac:inkMk id="34" creationId="{EA6387EA-8539-5048-91B7-38C468C3EF1C}"/>
          </ac:inkMkLst>
        </pc:inkChg>
        <pc:inkChg chg="add del">
          <ac:chgData name="Dobrevski, Matej" userId="58041c92-1ab4-4fa5-8368-ffe39df5d3e4" providerId="ADAL" clId="{06D3ACC8-0619-1E48-8B80-9C439A93A721}" dt="2021-11-04T11:14:48.854" v="72"/>
          <ac:inkMkLst>
            <pc:docMk/>
            <pc:sldMk cId="2063574829" sldId="305"/>
            <ac:inkMk id="35" creationId="{9BC0E295-56D3-8C4C-8BA6-33913A567049}"/>
          </ac:inkMkLst>
        </pc:inkChg>
        <pc:inkChg chg="add del">
          <ac:chgData name="Dobrevski, Matej" userId="58041c92-1ab4-4fa5-8368-ffe39df5d3e4" providerId="ADAL" clId="{06D3ACC8-0619-1E48-8B80-9C439A93A721}" dt="2021-11-04T11:15:23.910" v="85"/>
          <ac:inkMkLst>
            <pc:docMk/>
            <pc:sldMk cId="2063574829" sldId="305"/>
            <ac:inkMk id="36" creationId="{1E8F3D52-FF4F-4D4E-A536-E46D85EF033E}"/>
          </ac:inkMkLst>
        </pc:inkChg>
        <pc:inkChg chg="add del">
          <ac:chgData name="Dobrevski, Matej" userId="58041c92-1ab4-4fa5-8368-ffe39df5d3e4" providerId="ADAL" clId="{06D3ACC8-0619-1E48-8B80-9C439A93A721}" dt="2021-11-04T11:15:03.274" v="82"/>
          <ac:inkMkLst>
            <pc:docMk/>
            <pc:sldMk cId="2063574829" sldId="305"/>
            <ac:inkMk id="37" creationId="{82D05D8E-2FC3-B649-AE0F-BCA8469E4F10}"/>
          </ac:inkMkLst>
        </pc:inkChg>
        <pc:inkChg chg="add del">
          <ac:chgData name="Dobrevski, Matej" userId="58041c92-1ab4-4fa5-8368-ffe39df5d3e4" providerId="ADAL" clId="{06D3ACC8-0619-1E48-8B80-9C439A93A721}" dt="2021-11-04T11:15:03.274" v="82"/>
          <ac:inkMkLst>
            <pc:docMk/>
            <pc:sldMk cId="2063574829" sldId="305"/>
            <ac:inkMk id="38" creationId="{AF69F18E-F98B-AB42-B8BB-49EB9290CA71}"/>
          </ac:inkMkLst>
        </pc:inkChg>
        <pc:inkChg chg="add del">
          <ac:chgData name="Dobrevski, Matej" userId="58041c92-1ab4-4fa5-8368-ffe39df5d3e4" providerId="ADAL" clId="{06D3ACC8-0619-1E48-8B80-9C439A93A721}" dt="2021-11-04T11:15:03.274" v="82"/>
          <ac:inkMkLst>
            <pc:docMk/>
            <pc:sldMk cId="2063574829" sldId="305"/>
            <ac:inkMk id="39" creationId="{D7AE10D6-B411-374D-9A14-E3FABB2EDB04}"/>
          </ac:inkMkLst>
        </pc:inkChg>
        <pc:inkChg chg="add del">
          <ac:chgData name="Dobrevski, Matej" userId="58041c92-1ab4-4fa5-8368-ffe39df5d3e4" providerId="ADAL" clId="{06D3ACC8-0619-1E48-8B80-9C439A93A721}" dt="2021-11-04T11:15:26.208" v="87"/>
          <ac:inkMkLst>
            <pc:docMk/>
            <pc:sldMk cId="2063574829" sldId="305"/>
            <ac:inkMk id="40" creationId="{52325F9E-765E-7249-859E-3B315919A173}"/>
          </ac:inkMkLst>
        </pc:inkChg>
        <pc:inkChg chg="add del">
          <ac:chgData name="Dobrevski, Matej" userId="58041c92-1ab4-4fa5-8368-ffe39df5d3e4" providerId="ADAL" clId="{06D3ACC8-0619-1E48-8B80-9C439A93A721}" dt="2021-11-04T11:15:03.274" v="82"/>
          <ac:inkMkLst>
            <pc:docMk/>
            <pc:sldMk cId="2063574829" sldId="305"/>
            <ac:inkMk id="41" creationId="{337D3F0D-0E55-5747-9FB2-6A097DAE51A2}"/>
          </ac:inkMkLst>
        </pc:inkChg>
        <pc:inkChg chg="add del">
          <ac:chgData name="Dobrevski, Matej" userId="58041c92-1ab4-4fa5-8368-ffe39df5d3e4" providerId="ADAL" clId="{06D3ACC8-0619-1E48-8B80-9C439A93A721}" dt="2021-11-04T11:15:03.274" v="82"/>
          <ac:inkMkLst>
            <pc:docMk/>
            <pc:sldMk cId="2063574829" sldId="305"/>
            <ac:inkMk id="42" creationId="{C3C62A0F-8109-BA45-9C19-369C6200F9B6}"/>
          </ac:inkMkLst>
        </pc:inkChg>
        <pc:inkChg chg="add del mod reco modStrokes">
          <ac:chgData name="Dobrevski, Matej" userId="58041c92-1ab4-4fa5-8368-ffe39df5d3e4" providerId="ADAL" clId="{06D3ACC8-0619-1E48-8B80-9C439A93A721}" dt="2021-11-04T11:15:26.193" v="86"/>
          <ac:inkMkLst>
            <pc:docMk/>
            <pc:sldMk cId="2063574829" sldId="305"/>
            <ac:inkMk id="43" creationId="{947D7C65-4618-3747-A8EA-9DD6A127E223}"/>
          </ac:inkMkLst>
        </pc:inkChg>
      </pc:sldChg>
      <pc:sldChg chg="add ord">
        <pc:chgData name="Dobrevski, Matej" userId="58041c92-1ab4-4fa5-8368-ffe39df5d3e4" providerId="ADAL" clId="{06D3ACC8-0619-1E48-8B80-9C439A93A721}" dt="2021-11-04T11:32:04.289" v="271" actId="1076"/>
        <pc:sldMkLst>
          <pc:docMk/>
          <pc:sldMk cId="3144915227" sldId="306"/>
        </pc:sldMkLst>
      </pc:sldChg>
      <pc:sldChg chg="addSp delSp add">
        <pc:chgData name="Dobrevski, Matej" userId="58041c92-1ab4-4fa5-8368-ffe39df5d3e4" providerId="ADAL" clId="{06D3ACC8-0619-1E48-8B80-9C439A93A721}" dt="2021-11-04T11:33:43.775" v="338"/>
        <pc:sldMkLst>
          <pc:docMk/>
          <pc:sldMk cId="461760075" sldId="307"/>
        </pc:sldMkLst>
        <pc:inkChg chg="add del">
          <ac:chgData name="Dobrevski, Matej" userId="58041c92-1ab4-4fa5-8368-ffe39df5d3e4" providerId="ADAL" clId="{06D3ACC8-0619-1E48-8B80-9C439A93A721}" dt="2021-11-04T11:32:16.404" v="274"/>
          <ac:inkMkLst>
            <pc:docMk/>
            <pc:sldMk cId="461760075" sldId="307"/>
            <ac:inkMk id="3" creationId="{FEE7329F-9936-1B42-A098-29806EF34FC9}"/>
          </ac:inkMkLst>
        </pc:inkChg>
        <pc:inkChg chg="add del">
          <ac:chgData name="Dobrevski, Matej" userId="58041c92-1ab4-4fa5-8368-ffe39df5d3e4" providerId="ADAL" clId="{06D3ACC8-0619-1E48-8B80-9C439A93A721}" dt="2021-11-04T11:32:16.404" v="274"/>
          <ac:inkMkLst>
            <pc:docMk/>
            <pc:sldMk cId="461760075" sldId="307"/>
            <ac:inkMk id="6" creationId="{4FC471F3-03A0-9249-9EB5-B74610B4C29A}"/>
          </ac:inkMkLst>
        </pc:inkChg>
        <pc:inkChg chg="add reco">
          <ac:chgData name="Dobrevski, Matej" userId="58041c92-1ab4-4fa5-8368-ffe39df5d3e4" providerId="ADAL" clId="{06D3ACC8-0619-1E48-8B80-9C439A93A721}" dt="2021-11-04T11:32:16.404" v="274"/>
          <ac:inkMkLst>
            <pc:docMk/>
            <pc:sldMk cId="461760075" sldId="307"/>
            <ac:inkMk id="7" creationId="{0A6304FD-B9DE-D142-B749-9CB111FD52DC}"/>
          </ac:inkMkLst>
        </pc:inkChg>
        <pc:inkChg chg="add del">
          <ac:chgData name="Dobrevski, Matej" userId="58041c92-1ab4-4fa5-8368-ffe39df5d3e4" providerId="ADAL" clId="{06D3ACC8-0619-1E48-8B80-9C439A93A721}" dt="2021-11-04T11:32:20.830" v="277"/>
          <ac:inkMkLst>
            <pc:docMk/>
            <pc:sldMk cId="461760075" sldId="307"/>
            <ac:inkMk id="8" creationId="{0055046D-E48E-2940-AC40-8B9914954B54}"/>
          </ac:inkMkLst>
        </pc:inkChg>
        <pc:inkChg chg="add del">
          <ac:chgData name="Dobrevski, Matej" userId="58041c92-1ab4-4fa5-8368-ffe39df5d3e4" providerId="ADAL" clId="{06D3ACC8-0619-1E48-8B80-9C439A93A721}" dt="2021-11-04T11:32:20.830" v="277"/>
          <ac:inkMkLst>
            <pc:docMk/>
            <pc:sldMk cId="461760075" sldId="307"/>
            <ac:inkMk id="9" creationId="{96A6E1D2-4EB2-E340-B73D-2F5B96E34673}"/>
          </ac:inkMkLst>
        </pc:inkChg>
        <pc:inkChg chg="add del reco">
          <ac:chgData name="Dobrevski, Matej" userId="58041c92-1ab4-4fa5-8368-ffe39df5d3e4" providerId="ADAL" clId="{06D3ACC8-0619-1E48-8B80-9C439A93A721}" dt="2021-11-04T11:33:18.992" v="313"/>
          <ac:inkMkLst>
            <pc:docMk/>
            <pc:sldMk cId="461760075" sldId="307"/>
            <ac:inkMk id="10" creationId="{521E763E-D418-7042-9EB0-390C93D0777E}"/>
          </ac:inkMkLst>
        </pc:inkChg>
        <pc:inkChg chg="add del">
          <ac:chgData name="Dobrevski, Matej" userId="58041c92-1ab4-4fa5-8368-ffe39df5d3e4" providerId="ADAL" clId="{06D3ACC8-0619-1E48-8B80-9C439A93A721}" dt="2021-11-04T11:32:32.635" v="280"/>
          <ac:inkMkLst>
            <pc:docMk/>
            <pc:sldMk cId="461760075" sldId="307"/>
            <ac:inkMk id="11" creationId="{7DC0F8F8-5195-C147-9CD7-C34DE9BBD702}"/>
          </ac:inkMkLst>
        </pc:inkChg>
        <pc:inkChg chg="add del">
          <ac:chgData name="Dobrevski, Matej" userId="58041c92-1ab4-4fa5-8368-ffe39df5d3e4" providerId="ADAL" clId="{06D3ACC8-0619-1E48-8B80-9C439A93A721}" dt="2021-11-04T11:32:32.635" v="280"/>
          <ac:inkMkLst>
            <pc:docMk/>
            <pc:sldMk cId="461760075" sldId="307"/>
            <ac:inkMk id="12" creationId="{E8CE522A-2726-5E45-915D-728F5EF1CE57}"/>
          </ac:inkMkLst>
        </pc:inkChg>
        <pc:inkChg chg="add del reco">
          <ac:chgData name="Dobrevski, Matej" userId="58041c92-1ab4-4fa5-8368-ffe39df5d3e4" providerId="ADAL" clId="{06D3ACC8-0619-1E48-8B80-9C439A93A721}" dt="2021-11-04T11:33:26.186" v="319"/>
          <ac:inkMkLst>
            <pc:docMk/>
            <pc:sldMk cId="461760075" sldId="307"/>
            <ac:inkMk id="13" creationId="{A468A1FE-AB3F-9A47-823B-A1AA8E42FE19}"/>
          </ac:inkMkLst>
        </pc:inkChg>
        <pc:inkChg chg="add del">
          <ac:chgData name="Dobrevski, Matej" userId="58041c92-1ab4-4fa5-8368-ffe39df5d3e4" providerId="ADAL" clId="{06D3ACC8-0619-1E48-8B80-9C439A93A721}" dt="2021-11-04T11:32:35.279" v="283"/>
          <ac:inkMkLst>
            <pc:docMk/>
            <pc:sldMk cId="461760075" sldId="307"/>
            <ac:inkMk id="14" creationId="{D0FBA255-278F-A548-9539-185DDB85189C}"/>
          </ac:inkMkLst>
        </pc:inkChg>
        <pc:inkChg chg="add del">
          <ac:chgData name="Dobrevski, Matej" userId="58041c92-1ab4-4fa5-8368-ffe39df5d3e4" providerId="ADAL" clId="{06D3ACC8-0619-1E48-8B80-9C439A93A721}" dt="2021-11-04T11:32:35.279" v="283"/>
          <ac:inkMkLst>
            <pc:docMk/>
            <pc:sldMk cId="461760075" sldId="307"/>
            <ac:inkMk id="15" creationId="{82B455D6-7B8C-5943-A87F-9F267AD677CB}"/>
          </ac:inkMkLst>
        </pc:inkChg>
        <pc:inkChg chg="add reco">
          <ac:chgData name="Dobrevski, Matej" userId="58041c92-1ab4-4fa5-8368-ffe39df5d3e4" providerId="ADAL" clId="{06D3ACC8-0619-1E48-8B80-9C439A93A721}" dt="2021-11-04T11:32:35.279" v="283"/>
          <ac:inkMkLst>
            <pc:docMk/>
            <pc:sldMk cId="461760075" sldId="307"/>
            <ac:inkMk id="16" creationId="{960834CA-659B-6842-89FA-EE81AE145A21}"/>
          </ac:inkMkLst>
        </pc:inkChg>
        <pc:inkChg chg="add">
          <ac:chgData name="Dobrevski, Matej" userId="58041c92-1ab4-4fa5-8368-ffe39df5d3e4" providerId="ADAL" clId="{06D3ACC8-0619-1E48-8B80-9C439A93A721}" dt="2021-11-04T11:32:35.292" v="284"/>
          <ac:inkMkLst>
            <pc:docMk/>
            <pc:sldMk cId="461760075" sldId="307"/>
            <ac:inkMk id="17" creationId="{7ACF1961-AF23-F24D-B97D-4A658BDD3EA3}"/>
          </ac:inkMkLst>
        </pc:inkChg>
        <pc:inkChg chg="add del">
          <ac:chgData name="Dobrevski, Matej" userId="58041c92-1ab4-4fa5-8368-ffe39df5d3e4" providerId="ADAL" clId="{06D3ACC8-0619-1E48-8B80-9C439A93A721}" dt="2021-11-04T11:32:42.719" v="287"/>
          <ac:inkMkLst>
            <pc:docMk/>
            <pc:sldMk cId="461760075" sldId="307"/>
            <ac:inkMk id="18" creationId="{409722EA-7476-684F-BFF4-B16EA8A8319A}"/>
          </ac:inkMkLst>
        </pc:inkChg>
        <pc:inkChg chg="add del">
          <ac:chgData name="Dobrevski, Matej" userId="58041c92-1ab4-4fa5-8368-ffe39df5d3e4" providerId="ADAL" clId="{06D3ACC8-0619-1E48-8B80-9C439A93A721}" dt="2021-11-04T11:32:42.719" v="287"/>
          <ac:inkMkLst>
            <pc:docMk/>
            <pc:sldMk cId="461760075" sldId="307"/>
            <ac:inkMk id="19" creationId="{7BBCB344-3F62-7745-A079-968419FBEB41}"/>
          </ac:inkMkLst>
        </pc:inkChg>
        <pc:inkChg chg="add reco">
          <ac:chgData name="Dobrevski, Matej" userId="58041c92-1ab4-4fa5-8368-ffe39df5d3e4" providerId="ADAL" clId="{06D3ACC8-0619-1E48-8B80-9C439A93A721}" dt="2021-11-04T11:32:42.719" v="287"/>
          <ac:inkMkLst>
            <pc:docMk/>
            <pc:sldMk cId="461760075" sldId="307"/>
            <ac:inkMk id="20" creationId="{0A6CC693-62A0-3E43-98EF-35E7358A594E}"/>
          </ac:inkMkLst>
        </pc:inkChg>
        <pc:inkChg chg="add">
          <ac:chgData name="Dobrevski, Matej" userId="58041c92-1ab4-4fa5-8368-ffe39df5d3e4" providerId="ADAL" clId="{06D3ACC8-0619-1E48-8B80-9C439A93A721}" dt="2021-11-04T11:32:43.752" v="288"/>
          <ac:inkMkLst>
            <pc:docMk/>
            <pc:sldMk cId="461760075" sldId="307"/>
            <ac:inkMk id="21" creationId="{47BAA6AF-E5FE-8242-938D-A25A31690B2B}"/>
          </ac:inkMkLst>
        </pc:inkChg>
        <pc:inkChg chg="add">
          <ac:chgData name="Dobrevski, Matej" userId="58041c92-1ab4-4fa5-8368-ffe39df5d3e4" providerId="ADAL" clId="{06D3ACC8-0619-1E48-8B80-9C439A93A721}" dt="2021-11-04T11:32:45.972" v="289"/>
          <ac:inkMkLst>
            <pc:docMk/>
            <pc:sldMk cId="461760075" sldId="307"/>
            <ac:inkMk id="22" creationId="{B17D6460-0A9E-D740-BC8B-E59D2DA30EEA}"/>
          </ac:inkMkLst>
        </pc:inkChg>
        <pc:inkChg chg="add">
          <ac:chgData name="Dobrevski, Matej" userId="58041c92-1ab4-4fa5-8368-ffe39df5d3e4" providerId="ADAL" clId="{06D3ACC8-0619-1E48-8B80-9C439A93A721}" dt="2021-11-04T11:32:48.233" v="290"/>
          <ac:inkMkLst>
            <pc:docMk/>
            <pc:sldMk cId="461760075" sldId="307"/>
            <ac:inkMk id="23" creationId="{89251C44-95D6-7140-B208-D43EC2524120}"/>
          </ac:inkMkLst>
        </pc:inkChg>
        <pc:inkChg chg="add del">
          <ac:chgData name="Dobrevski, Matej" userId="58041c92-1ab4-4fa5-8368-ffe39df5d3e4" providerId="ADAL" clId="{06D3ACC8-0619-1E48-8B80-9C439A93A721}" dt="2021-11-04T11:32:52.837" v="293"/>
          <ac:inkMkLst>
            <pc:docMk/>
            <pc:sldMk cId="461760075" sldId="307"/>
            <ac:inkMk id="24" creationId="{8B2F0AB8-64BC-8347-BE9C-629A628D548E}"/>
          </ac:inkMkLst>
        </pc:inkChg>
        <pc:inkChg chg="add del">
          <ac:chgData name="Dobrevski, Matej" userId="58041c92-1ab4-4fa5-8368-ffe39df5d3e4" providerId="ADAL" clId="{06D3ACC8-0619-1E48-8B80-9C439A93A721}" dt="2021-11-04T11:32:52.837" v="293"/>
          <ac:inkMkLst>
            <pc:docMk/>
            <pc:sldMk cId="461760075" sldId="307"/>
            <ac:inkMk id="25" creationId="{D32C0CED-665B-D149-946F-B35C449153E2}"/>
          </ac:inkMkLst>
        </pc:inkChg>
        <pc:inkChg chg="add reco">
          <ac:chgData name="Dobrevski, Matej" userId="58041c92-1ab4-4fa5-8368-ffe39df5d3e4" providerId="ADAL" clId="{06D3ACC8-0619-1E48-8B80-9C439A93A721}" dt="2021-11-04T11:32:52.837" v="293"/>
          <ac:inkMkLst>
            <pc:docMk/>
            <pc:sldMk cId="461760075" sldId="307"/>
            <ac:inkMk id="26" creationId="{7F793F42-4021-624C-AC84-BABC1C07E0AD}"/>
          </ac:inkMkLst>
        </pc:inkChg>
        <pc:inkChg chg="add del">
          <ac:chgData name="Dobrevski, Matej" userId="58041c92-1ab4-4fa5-8368-ffe39df5d3e4" providerId="ADAL" clId="{06D3ACC8-0619-1E48-8B80-9C439A93A721}" dt="2021-11-04T11:32:54.872" v="296"/>
          <ac:inkMkLst>
            <pc:docMk/>
            <pc:sldMk cId="461760075" sldId="307"/>
            <ac:inkMk id="27" creationId="{437ED83B-AF7C-3442-84CB-BA7349D58892}"/>
          </ac:inkMkLst>
        </pc:inkChg>
        <pc:inkChg chg="add del">
          <ac:chgData name="Dobrevski, Matej" userId="58041c92-1ab4-4fa5-8368-ffe39df5d3e4" providerId="ADAL" clId="{06D3ACC8-0619-1E48-8B80-9C439A93A721}" dt="2021-11-04T11:32:54.872" v="296"/>
          <ac:inkMkLst>
            <pc:docMk/>
            <pc:sldMk cId="461760075" sldId="307"/>
            <ac:inkMk id="28" creationId="{3E19C5D6-14EE-2543-94BF-3F23EDF708A1}"/>
          </ac:inkMkLst>
        </pc:inkChg>
        <pc:inkChg chg="add reco">
          <ac:chgData name="Dobrevski, Matej" userId="58041c92-1ab4-4fa5-8368-ffe39df5d3e4" providerId="ADAL" clId="{06D3ACC8-0619-1E48-8B80-9C439A93A721}" dt="2021-11-04T11:32:54.872" v="296"/>
          <ac:inkMkLst>
            <pc:docMk/>
            <pc:sldMk cId="461760075" sldId="307"/>
            <ac:inkMk id="29" creationId="{D20A7F54-F18B-DE48-83F9-8FDE29BD6E19}"/>
          </ac:inkMkLst>
        </pc:inkChg>
        <pc:inkChg chg="add">
          <ac:chgData name="Dobrevski, Matej" userId="58041c92-1ab4-4fa5-8368-ffe39df5d3e4" providerId="ADAL" clId="{06D3ACC8-0619-1E48-8B80-9C439A93A721}" dt="2021-11-04T11:32:54.903" v="297"/>
          <ac:inkMkLst>
            <pc:docMk/>
            <pc:sldMk cId="461760075" sldId="307"/>
            <ac:inkMk id="30" creationId="{A85DBD53-8F50-764D-A6DF-4A2DC1C2F3CE}"/>
          </ac:inkMkLst>
        </pc:inkChg>
        <pc:inkChg chg="add del">
          <ac:chgData name="Dobrevski, Matej" userId="58041c92-1ab4-4fa5-8368-ffe39df5d3e4" providerId="ADAL" clId="{06D3ACC8-0619-1E48-8B80-9C439A93A721}" dt="2021-11-04T11:33:02.454" v="303"/>
          <ac:inkMkLst>
            <pc:docMk/>
            <pc:sldMk cId="461760075" sldId="307"/>
            <ac:inkMk id="31" creationId="{DAC00A06-E79B-F047-AD70-9FB35DAFCFBE}"/>
          </ac:inkMkLst>
        </pc:inkChg>
        <pc:inkChg chg="add del">
          <ac:chgData name="Dobrevski, Matej" userId="58041c92-1ab4-4fa5-8368-ffe39df5d3e4" providerId="ADAL" clId="{06D3ACC8-0619-1E48-8B80-9C439A93A721}" dt="2021-11-04T11:33:02.454" v="303"/>
          <ac:inkMkLst>
            <pc:docMk/>
            <pc:sldMk cId="461760075" sldId="307"/>
            <ac:inkMk id="32" creationId="{BFF70F19-6A77-AD4A-A01A-B634D1AF4DA3}"/>
          </ac:inkMkLst>
        </pc:inkChg>
        <pc:inkChg chg="add del">
          <ac:chgData name="Dobrevski, Matej" userId="58041c92-1ab4-4fa5-8368-ffe39df5d3e4" providerId="ADAL" clId="{06D3ACC8-0619-1E48-8B80-9C439A93A721}" dt="2021-11-04T11:33:02.454" v="303"/>
          <ac:inkMkLst>
            <pc:docMk/>
            <pc:sldMk cId="461760075" sldId="307"/>
            <ac:inkMk id="33" creationId="{F2D1D655-3A4A-CD41-BA89-AE49FB9E9DFB}"/>
          </ac:inkMkLst>
        </pc:inkChg>
        <pc:inkChg chg="add del">
          <ac:chgData name="Dobrevski, Matej" userId="58041c92-1ab4-4fa5-8368-ffe39df5d3e4" providerId="ADAL" clId="{06D3ACC8-0619-1E48-8B80-9C439A93A721}" dt="2021-11-04T11:33:02.454" v="303"/>
          <ac:inkMkLst>
            <pc:docMk/>
            <pc:sldMk cId="461760075" sldId="307"/>
            <ac:inkMk id="34" creationId="{9B340B0B-AFAA-334A-B467-501D36752F0E}"/>
          </ac:inkMkLst>
        </pc:inkChg>
        <pc:inkChg chg="add del">
          <ac:chgData name="Dobrevski, Matej" userId="58041c92-1ab4-4fa5-8368-ffe39df5d3e4" providerId="ADAL" clId="{06D3ACC8-0619-1E48-8B80-9C439A93A721}" dt="2021-11-04T11:33:02.454" v="303"/>
          <ac:inkMkLst>
            <pc:docMk/>
            <pc:sldMk cId="461760075" sldId="307"/>
            <ac:inkMk id="35" creationId="{85A6A7CD-8A18-2941-85EF-09CE0684D65A}"/>
          </ac:inkMkLst>
        </pc:inkChg>
        <pc:inkChg chg="add del reco">
          <ac:chgData name="Dobrevski, Matej" userId="58041c92-1ab4-4fa5-8368-ffe39df5d3e4" providerId="ADAL" clId="{06D3ACC8-0619-1E48-8B80-9C439A93A721}" dt="2021-11-04T11:33:26.174" v="318"/>
          <ac:inkMkLst>
            <pc:docMk/>
            <pc:sldMk cId="461760075" sldId="307"/>
            <ac:inkMk id="36" creationId="{E0350B4F-320A-C141-86A4-9D28FA1F930C}"/>
          </ac:inkMkLst>
        </pc:inkChg>
        <pc:inkChg chg="add del">
          <ac:chgData name="Dobrevski, Matej" userId="58041c92-1ab4-4fa5-8368-ffe39df5d3e4" providerId="ADAL" clId="{06D3ACC8-0619-1E48-8B80-9C439A93A721}" dt="2021-11-04T11:33:26.159" v="317"/>
          <ac:inkMkLst>
            <pc:docMk/>
            <pc:sldMk cId="461760075" sldId="307"/>
            <ac:inkMk id="37" creationId="{1F44A126-DAC9-6A47-8A63-088878747749}"/>
          </ac:inkMkLst>
        </pc:inkChg>
        <pc:inkChg chg="add del">
          <ac:chgData name="Dobrevski, Matej" userId="58041c92-1ab4-4fa5-8368-ffe39df5d3e4" providerId="ADAL" clId="{06D3ACC8-0619-1E48-8B80-9C439A93A721}" dt="2021-11-04T11:33:09.379" v="307"/>
          <ac:inkMkLst>
            <pc:docMk/>
            <pc:sldMk cId="461760075" sldId="307"/>
            <ac:inkMk id="38" creationId="{D048424D-8FE7-AA4F-A7B1-ACC996775976}"/>
          </ac:inkMkLst>
        </pc:inkChg>
        <pc:inkChg chg="add del">
          <ac:chgData name="Dobrevski, Matej" userId="58041c92-1ab4-4fa5-8368-ffe39df5d3e4" providerId="ADAL" clId="{06D3ACC8-0619-1E48-8B80-9C439A93A721}" dt="2021-11-04T11:33:09.379" v="307"/>
          <ac:inkMkLst>
            <pc:docMk/>
            <pc:sldMk cId="461760075" sldId="307"/>
            <ac:inkMk id="39" creationId="{45341088-CE04-D146-BBB3-2C57CE30422E}"/>
          </ac:inkMkLst>
        </pc:inkChg>
        <pc:inkChg chg="add del reco">
          <ac:chgData name="Dobrevski, Matej" userId="58041c92-1ab4-4fa5-8368-ffe39df5d3e4" providerId="ADAL" clId="{06D3ACC8-0619-1E48-8B80-9C439A93A721}" dt="2021-11-04T11:33:18.983" v="312"/>
          <ac:inkMkLst>
            <pc:docMk/>
            <pc:sldMk cId="461760075" sldId="307"/>
            <ac:inkMk id="40" creationId="{108A492A-34A5-7049-844B-EC10F1A7AEB5}"/>
          </ac:inkMkLst>
        </pc:inkChg>
        <pc:inkChg chg="add del">
          <ac:chgData name="Dobrevski, Matej" userId="58041c92-1ab4-4fa5-8368-ffe39df5d3e4" providerId="ADAL" clId="{06D3ACC8-0619-1E48-8B80-9C439A93A721}" dt="2021-11-04T11:33:13.858" v="309" actId="478"/>
          <ac:inkMkLst>
            <pc:docMk/>
            <pc:sldMk cId="461760075" sldId="307"/>
            <ac:inkMk id="41" creationId="{F0C50BD7-9B13-1F49-A0FF-593FC68179AE}"/>
          </ac:inkMkLst>
        </pc:inkChg>
        <pc:inkChg chg="add del">
          <ac:chgData name="Dobrevski, Matej" userId="58041c92-1ab4-4fa5-8368-ffe39df5d3e4" providerId="ADAL" clId="{06D3ACC8-0619-1E48-8B80-9C439A93A721}" dt="2021-11-04T11:33:18.974" v="311"/>
          <ac:inkMkLst>
            <pc:docMk/>
            <pc:sldMk cId="461760075" sldId="307"/>
            <ac:inkMk id="42" creationId="{A1213D63-34FC-484E-90F7-8ADA5A7F0ABA}"/>
          </ac:inkMkLst>
        </pc:inkChg>
        <pc:inkChg chg="add del">
          <ac:chgData name="Dobrevski, Matej" userId="58041c92-1ab4-4fa5-8368-ffe39df5d3e4" providerId="ADAL" clId="{06D3ACC8-0619-1E48-8B80-9C439A93A721}" dt="2021-11-04T11:33:26.144" v="316"/>
          <ac:inkMkLst>
            <pc:docMk/>
            <pc:sldMk cId="461760075" sldId="307"/>
            <ac:inkMk id="43" creationId="{6A06869E-6FCA-CA49-B05C-BEA496906B50}"/>
          </ac:inkMkLst>
        </pc:inkChg>
        <pc:inkChg chg="add del">
          <ac:chgData name="Dobrevski, Matej" userId="58041c92-1ab4-4fa5-8368-ffe39df5d3e4" providerId="ADAL" clId="{06D3ACC8-0619-1E48-8B80-9C439A93A721}" dt="2021-11-04T11:33:26.125" v="315"/>
          <ac:inkMkLst>
            <pc:docMk/>
            <pc:sldMk cId="461760075" sldId="307"/>
            <ac:inkMk id="44" creationId="{43F0978B-ABD0-F947-91D5-1A90DA1D2087}"/>
          </ac:inkMkLst>
        </pc:inkChg>
        <pc:inkChg chg="add del">
          <ac:chgData name="Dobrevski, Matej" userId="58041c92-1ab4-4fa5-8368-ffe39df5d3e4" providerId="ADAL" clId="{06D3ACC8-0619-1E48-8B80-9C439A93A721}" dt="2021-11-04T11:33:28.802" v="321"/>
          <ac:inkMkLst>
            <pc:docMk/>
            <pc:sldMk cId="461760075" sldId="307"/>
            <ac:inkMk id="45" creationId="{20E725F1-093C-B343-A156-D9AEE900C9D3}"/>
          </ac:inkMkLst>
        </pc:inkChg>
        <pc:inkChg chg="add del">
          <ac:chgData name="Dobrevski, Matej" userId="58041c92-1ab4-4fa5-8368-ffe39df5d3e4" providerId="ADAL" clId="{06D3ACC8-0619-1E48-8B80-9C439A93A721}" dt="2021-11-04T11:33:28.802" v="321"/>
          <ac:inkMkLst>
            <pc:docMk/>
            <pc:sldMk cId="461760075" sldId="307"/>
            <ac:inkMk id="46" creationId="{29FE38B6-791D-3749-B033-A96E538E90B2}"/>
          </ac:inkMkLst>
        </pc:inkChg>
        <pc:inkChg chg="add reco">
          <ac:chgData name="Dobrevski, Matej" userId="58041c92-1ab4-4fa5-8368-ffe39df5d3e4" providerId="ADAL" clId="{06D3ACC8-0619-1E48-8B80-9C439A93A721}" dt="2021-11-04T11:33:28.802" v="321"/>
          <ac:inkMkLst>
            <pc:docMk/>
            <pc:sldMk cId="461760075" sldId="307"/>
            <ac:inkMk id="47" creationId="{8840E4B1-AB84-704C-9265-BA274D765E6B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48" creationId="{75C628D8-124F-8C4C-AB0C-14DECE21FA2A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49" creationId="{F4FF39C5-94BE-A54B-9CDE-292BA42C1E72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50" creationId="{4994FFF5-04EF-3D46-8FAD-6ECE6DDE85E6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51" creationId="{D7856E7B-5135-164A-851C-97AA8B84CD64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52" creationId="{14C10788-2BEE-6844-A03A-98C14D49AA55}"/>
          </ac:inkMkLst>
        </pc:inkChg>
        <pc:inkChg chg="add del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53" creationId="{150976A7-4731-F747-9667-564EC0DB89C9}"/>
          </ac:inkMkLst>
        </pc:inkChg>
        <pc:inkChg chg="add reco">
          <ac:chgData name="Dobrevski, Matej" userId="58041c92-1ab4-4fa5-8368-ffe39df5d3e4" providerId="ADAL" clId="{06D3ACC8-0619-1E48-8B80-9C439A93A721}" dt="2021-11-04T11:33:34.058" v="328"/>
          <ac:inkMkLst>
            <pc:docMk/>
            <pc:sldMk cId="461760075" sldId="307"/>
            <ac:inkMk id="54" creationId="{E8AD102B-4830-FD41-A169-6C82A5CF94C2}"/>
          </ac:inkMkLst>
        </pc:inkChg>
        <pc:inkChg chg="add del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55" creationId="{439628AF-BE01-DF41-A11E-9DD5725CB1C3}"/>
          </ac:inkMkLst>
        </pc:inkChg>
        <pc:inkChg chg="add del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56" creationId="{6C950A47-F779-2945-9ABF-AADE1E5524CD}"/>
          </ac:inkMkLst>
        </pc:inkChg>
        <pc:inkChg chg="add del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57" creationId="{06734CF8-07A2-6B4D-ABAB-83D0FE6D2032}"/>
          </ac:inkMkLst>
        </pc:inkChg>
        <pc:inkChg chg="add del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58" creationId="{F209AEFD-DF00-A54A-A4BA-8E5AAB93ADAA}"/>
          </ac:inkMkLst>
        </pc:inkChg>
        <pc:inkChg chg="add reco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59" creationId="{079CECE7-7C2B-9043-BE7E-7E36BD9860E2}"/>
          </ac:inkMkLst>
        </pc:inkChg>
        <pc:inkChg chg="add reco">
          <ac:chgData name="Dobrevski, Matej" userId="58041c92-1ab4-4fa5-8368-ffe39df5d3e4" providerId="ADAL" clId="{06D3ACC8-0619-1E48-8B80-9C439A93A721}" dt="2021-11-04T11:33:40.538" v="333"/>
          <ac:inkMkLst>
            <pc:docMk/>
            <pc:sldMk cId="461760075" sldId="307"/>
            <ac:inkMk id="60" creationId="{7E2BCBC5-0021-3848-B6F8-229CE3DCDD4E}"/>
          </ac:inkMkLst>
        </pc:inkChg>
        <pc:inkChg chg="add del">
          <ac:chgData name="Dobrevski, Matej" userId="58041c92-1ab4-4fa5-8368-ffe39df5d3e4" providerId="ADAL" clId="{06D3ACC8-0619-1E48-8B80-9C439A93A721}" dt="2021-11-04T11:33:43.728" v="337"/>
          <ac:inkMkLst>
            <pc:docMk/>
            <pc:sldMk cId="461760075" sldId="307"/>
            <ac:inkMk id="61" creationId="{D6716F6D-A477-DD49-853A-7D1CDA625F53}"/>
          </ac:inkMkLst>
        </pc:inkChg>
        <pc:inkChg chg="add del">
          <ac:chgData name="Dobrevski, Matej" userId="58041c92-1ab4-4fa5-8368-ffe39df5d3e4" providerId="ADAL" clId="{06D3ACC8-0619-1E48-8B80-9C439A93A721}" dt="2021-11-04T11:33:43.728" v="337"/>
          <ac:inkMkLst>
            <pc:docMk/>
            <pc:sldMk cId="461760075" sldId="307"/>
            <ac:inkMk id="62" creationId="{8A6185D8-4847-8E45-B9C2-D40B99DECC66}"/>
          </ac:inkMkLst>
        </pc:inkChg>
        <pc:inkChg chg="add del">
          <ac:chgData name="Dobrevski, Matej" userId="58041c92-1ab4-4fa5-8368-ffe39df5d3e4" providerId="ADAL" clId="{06D3ACC8-0619-1E48-8B80-9C439A93A721}" dt="2021-11-04T11:33:43.728" v="337"/>
          <ac:inkMkLst>
            <pc:docMk/>
            <pc:sldMk cId="461760075" sldId="307"/>
            <ac:inkMk id="63" creationId="{5DBA35E9-B145-1846-893F-140AEDAEEA40}"/>
          </ac:inkMkLst>
        </pc:inkChg>
        <pc:inkChg chg="add reco">
          <ac:chgData name="Dobrevski, Matej" userId="58041c92-1ab4-4fa5-8368-ffe39df5d3e4" providerId="ADAL" clId="{06D3ACC8-0619-1E48-8B80-9C439A93A721}" dt="2021-11-04T11:33:43.728" v="337"/>
          <ac:inkMkLst>
            <pc:docMk/>
            <pc:sldMk cId="461760075" sldId="307"/>
            <ac:inkMk id="64" creationId="{A41D4C67-7260-A345-A784-DF5AC843A91F}"/>
          </ac:inkMkLst>
        </pc:inkChg>
        <pc:inkChg chg="add">
          <ac:chgData name="Dobrevski, Matej" userId="58041c92-1ab4-4fa5-8368-ffe39df5d3e4" providerId="ADAL" clId="{06D3ACC8-0619-1E48-8B80-9C439A93A721}" dt="2021-11-04T11:33:43.775" v="338"/>
          <ac:inkMkLst>
            <pc:docMk/>
            <pc:sldMk cId="461760075" sldId="307"/>
            <ac:inkMk id="65" creationId="{3744AD08-45AB-0B42-A167-22BBE10ED853}"/>
          </ac:inkMkLst>
        </pc:inkChg>
      </pc:sldChg>
      <pc:sldChg chg="addSp delSp add">
        <pc:chgData name="Dobrevski, Matej" userId="58041c92-1ab4-4fa5-8368-ffe39df5d3e4" providerId="ADAL" clId="{06D3ACC8-0619-1E48-8B80-9C439A93A721}" dt="2021-11-04T11:22:58.733" v="176"/>
        <pc:sldMkLst>
          <pc:docMk/>
          <pc:sldMk cId="1838947659" sldId="308"/>
        </pc:sldMkLst>
        <pc:inkChg chg="add del">
          <ac:chgData name="Dobrevski, Matej" userId="58041c92-1ab4-4fa5-8368-ffe39df5d3e4" providerId="ADAL" clId="{06D3ACC8-0619-1E48-8B80-9C439A93A721}" dt="2021-11-04T11:16:08.664" v="93"/>
          <ac:inkMkLst>
            <pc:docMk/>
            <pc:sldMk cId="1838947659" sldId="308"/>
            <ac:inkMk id="3" creationId="{2C56925F-C97B-C74B-BB0A-96E507ACF441}"/>
          </ac:inkMkLst>
        </pc:inkChg>
        <pc:inkChg chg="add del">
          <ac:chgData name="Dobrevski, Matej" userId="58041c92-1ab4-4fa5-8368-ffe39df5d3e4" providerId="ADAL" clId="{06D3ACC8-0619-1E48-8B80-9C439A93A721}" dt="2021-11-04T11:16:08.664" v="93"/>
          <ac:inkMkLst>
            <pc:docMk/>
            <pc:sldMk cId="1838947659" sldId="308"/>
            <ac:inkMk id="6" creationId="{4C4A62DF-2D6A-F645-BEDE-F988569DD6EC}"/>
          </ac:inkMkLst>
        </pc:inkChg>
        <pc:inkChg chg="add reco">
          <ac:chgData name="Dobrevski, Matej" userId="58041c92-1ab4-4fa5-8368-ffe39df5d3e4" providerId="ADAL" clId="{06D3ACC8-0619-1E48-8B80-9C439A93A721}" dt="2021-11-04T11:16:08.664" v="93"/>
          <ac:inkMkLst>
            <pc:docMk/>
            <pc:sldMk cId="1838947659" sldId="308"/>
            <ac:inkMk id="7" creationId="{1B163107-D171-8A4E-955D-E4E843201351}"/>
          </ac:inkMkLst>
        </pc:inkChg>
        <pc:inkChg chg="add">
          <ac:chgData name="Dobrevski, Matej" userId="58041c92-1ab4-4fa5-8368-ffe39df5d3e4" providerId="ADAL" clId="{06D3ACC8-0619-1E48-8B80-9C439A93A721}" dt="2021-11-04T11:16:25.488" v="94"/>
          <ac:inkMkLst>
            <pc:docMk/>
            <pc:sldMk cId="1838947659" sldId="308"/>
            <ac:inkMk id="8" creationId="{1AA973C3-F347-6249-888A-DA6FD30845F1}"/>
          </ac:inkMkLst>
        </pc:inkChg>
        <pc:inkChg chg="add del">
          <ac:chgData name="Dobrevski, Matej" userId="58041c92-1ab4-4fa5-8368-ffe39df5d3e4" providerId="ADAL" clId="{06D3ACC8-0619-1E48-8B80-9C439A93A721}" dt="2021-11-04T11:16:30.630" v="99"/>
          <ac:inkMkLst>
            <pc:docMk/>
            <pc:sldMk cId="1838947659" sldId="308"/>
            <ac:inkMk id="9" creationId="{C48B32CB-5F6F-544D-B4A2-00671203383A}"/>
          </ac:inkMkLst>
        </pc:inkChg>
        <pc:inkChg chg="add del">
          <ac:chgData name="Dobrevski, Matej" userId="58041c92-1ab4-4fa5-8368-ffe39df5d3e4" providerId="ADAL" clId="{06D3ACC8-0619-1E48-8B80-9C439A93A721}" dt="2021-11-04T11:16:30.630" v="99"/>
          <ac:inkMkLst>
            <pc:docMk/>
            <pc:sldMk cId="1838947659" sldId="308"/>
            <ac:inkMk id="10" creationId="{86E21E59-3B97-A347-BAAA-6822EEE72A48}"/>
          </ac:inkMkLst>
        </pc:inkChg>
        <pc:inkChg chg="add del">
          <ac:chgData name="Dobrevski, Matej" userId="58041c92-1ab4-4fa5-8368-ffe39df5d3e4" providerId="ADAL" clId="{06D3ACC8-0619-1E48-8B80-9C439A93A721}" dt="2021-11-04T11:16:30.630" v="99"/>
          <ac:inkMkLst>
            <pc:docMk/>
            <pc:sldMk cId="1838947659" sldId="308"/>
            <ac:inkMk id="11" creationId="{C63CE3FE-A07E-4C4A-91C3-688156B43B72}"/>
          </ac:inkMkLst>
        </pc:inkChg>
        <pc:inkChg chg="add">
          <ac:chgData name="Dobrevski, Matej" userId="58041c92-1ab4-4fa5-8368-ffe39df5d3e4" providerId="ADAL" clId="{06D3ACC8-0619-1E48-8B80-9C439A93A721}" dt="2021-11-04T11:16:29.929" v="98"/>
          <ac:inkMkLst>
            <pc:docMk/>
            <pc:sldMk cId="1838947659" sldId="308"/>
            <ac:inkMk id="12" creationId="{998AEA16-BF9A-4D40-B919-ED4D2EBCFC98}"/>
          </ac:inkMkLst>
        </pc:inkChg>
        <pc:inkChg chg="add reco">
          <ac:chgData name="Dobrevski, Matej" userId="58041c92-1ab4-4fa5-8368-ffe39df5d3e4" providerId="ADAL" clId="{06D3ACC8-0619-1E48-8B80-9C439A93A721}" dt="2021-11-04T11:16:30.630" v="99"/>
          <ac:inkMkLst>
            <pc:docMk/>
            <pc:sldMk cId="1838947659" sldId="308"/>
            <ac:inkMk id="13" creationId="{42D8BD47-BB6A-FA4E-BC23-6BECA00D8188}"/>
          </ac:inkMkLst>
        </pc:inkChg>
        <pc:inkChg chg="add del">
          <ac:chgData name="Dobrevski, Matej" userId="58041c92-1ab4-4fa5-8368-ffe39df5d3e4" providerId="ADAL" clId="{06D3ACC8-0619-1E48-8B80-9C439A93A721}" dt="2021-11-04T11:16:31.794" v="102"/>
          <ac:inkMkLst>
            <pc:docMk/>
            <pc:sldMk cId="1838947659" sldId="308"/>
            <ac:inkMk id="14" creationId="{AF53DDA4-9CED-4643-8455-8F406222327D}"/>
          </ac:inkMkLst>
        </pc:inkChg>
        <pc:inkChg chg="add del">
          <ac:chgData name="Dobrevski, Matej" userId="58041c92-1ab4-4fa5-8368-ffe39df5d3e4" providerId="ADAL" clId="{06D3ACC8-0619-1E48-8B80-9C439A93A721}" dt="2021-11-04T11:16:31.794" v="102"/>
          <ac:inkMkLst>
            <pc:docMk/>
            <pc:sldMk cId="1838947659" sldId="308"/>
            <ac:inkMk id="15" creationId="{A7DC455D-328C-694B-A355-9E28F0F1EA39}"/>
          </ac:inkMkLst>
        </pc:inkChg>
        <pc:inkChg chg="add reco">
          <ac:chgData name="Dobrevski, Matej" userId="58041c92-1ab4-4fa5-8368-ffe39df5d3e4" providerId="ADAL" clId="{06D3ACC8-0619-1E48-8B80-9C439A93A721}" dt="2021-11-04T11:16:31.794" v="102"/>
          <ac:inkMkLst>
            <pc:docMk/>
            <pc:sldMk cId="1838947659" sldId="308"/>
            <ac:inkMk id="16" creationId="{1404765E-4CD0-C546-B454-C2D0AA86646D}"/>
          </ac:inkMkLst>
        </pc:inkChg>
        <pc:inkChg chg="add">
          <ac:chgData name="Dobrevski, Matej" userId="58041c92-1ab4-4fa5-8368-ffe39df5d3e4" providerId="ADAL" clId="{06D3ACC8-0619-1E48-8B80-9C439A93A721}" dt="2021-11-04T11:16:35.989" v="103"/>
          <ac:inkMkLst>
            <pc:docMk/>
            <pc:sldMk cId="1838947659" sldId="308"/>
            <ac:inkMk id="17" creationId="{22FBCDA5-C8D6-7043-80E6-C1E68E07F363}"/>
          </ac:inkMkLst>
        </pc:inkChg>
        <pc:inkChg chg="add">
          <ac:chgData name="Dobrevski, Matej" userId="58041c92-1ab4-4fa5-8368-ffe39df5d3e4" providerId="ADAL" clId="{06D3ACC8-0619-1E48-8B80-9C439A93A721}" dt="2021-11-04T11:16:37.210" v="104"/>
          <ac:inkMkLst>
            <pc:docMk/>
            <pc:sldMk cId="1838947659" sldId="308"/>
            <ac:inkMk id="18" creationId="{AA4F658C-D0D5-0347-B102-BAB53B28CD6E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19" creationId="{1825656C-0C0E-AA48-B113-B9C2F07684FE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0" creationId="{F7875EF1-55CA-B04F-9CEE-13094DBE2358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1" creationId="{94FF3B57-4554-3745-BD5D-C197389C0498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2" creationId="{788213C4-FCE8-0B41-BED2-048F5F825EBA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3" creationId="{9E9634A2-0FC0-C64B-B58B-C4DA009B876A}"/>
          </ac:inkMkLst>
        </pc:inkChg>
        <pc:inkChg chg="add del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4" creationId="{0AA7E35E-DC76-CD48-9EB5-80E79E5C3EC0}"/>
          </ac:inkMkLst>
        </pc:inkChg>
        <pc:inkChg chg="add reco">
          <ac:chgData name="Dobrevski, Matej" userId="58041c92-1ab4-4fa5-8368-ffe39df5d3e4" providerId="ADAL" clId="{06D3ACC8-0619-1E48-8B80-9C439A93A721}" dt="2021-11-04T11:16:44.395" v="111"/>
          <ac:inkMkLst>
            <pc:docMk/>
            <pc:sldMk cId="1838947659" sldId="308"/>
            <ac:inkMk id="25" creationId="{0C8F9E01-4FC1-EB4D-B18A-5D5CEA3EF5F2}"/>
          </ac:inkMkLst>
        </pc:inkChg>
        <pc:inkChg chg="add">
          <ac:chgData name="Dobrevski, Matej" userId="58041c92-1ab4-4fa5-8368-ffe39df5d3e4" providerId="ADAL" clId="{06D3ACC8-0619-1E48-8B80-9C439A93A721}" dt="2021-11-04T11:16:44.426" v="112"/>
          <ac:inkMkLst>
            <pc:docMk/>
            <pc:sldMk cId="1838947659" sldId="308"/>
            <ac:inkMk id="26" creationId="{853AEE8B-33F3-8F4D-9C85-2FA46BE353E3}"/>
          </ac:inkMkLst>
        </pc:inkChg>
        <pc:inkChg chg="add">
          <ac:chgData name="Dobrevski, Matej" userId="58041c92-1ab4-4fa5-8368-ffe39df5d3e4" providerId="ADAL" clId="{06D3ACC8-0619-1E48-8B80-9C439A93A721}" dt="2021-11-04T11:16:45.090" v="113"/>
          <ac:inkMkLst>
            <pc:docMk/>
            <pc:sldMk cId="1838947659" sldId="308"/>
            <ac:inkMk id="27" creationId="{A578F985-F4E3-1741-9CCD-3085294C1709}"/>
          </ac:inkMkLst>
        </pc:inkChg>
        <pc:inkChg chg="add">
          <ac:chgData name="Dobrevski, Matej" userId="58041c92-1ab4-4fa5-8368-ffe39df5d3e4" providerId="ADAL" clId="{06D3ACC8-0619-1E48-8B80-9C439A93A721}" dt="2021-11-04T11:16:47.667" v="114"/>
          <ac:inkMkLst>
            <pc:docMk/>
            <pc:sldMk cId="1838947659" sldId="308"/>
            <ac:inkMk id="28" creationId="{8AC4A65B-B401-8B49-8CC6-92538E9652F9}"/>
          </ac:inkMkLst>
        </pc:inkChg>
        <pc:inkChg chg="add del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29" creationId="{3CF16F51-B174-0144-ACE4-88BEDD067E21}"/>
          </ac:inkMkLst>
        </pc:inkChg>
        <pc:inkChg chg="add del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30" creationId="{78A264E6-1C44-EF4F-832F-F098AFB4B7EC}"/>
          </ac:inkMkLst>
        </pc:inkChg>
        <pc:inkChg chg="add del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31" creationId="{A0DC5F91-6885-3649-A90F-B9952F0EF734}"/>
          </ac:inkMkLst>
        </pc:inkChg>
        <pc:inkChg chg="add del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32" creationId="{17FCBFF1-EAFF-2D48-B3B8-10322893F55B}"/>
          </ac:inkMkLst>
        </pc:inkChg>
        <pc:inkChg chg="add del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33" creationId="{49042418-301B-5140-BC9B-D09E0B612DED}"/>
          </ac:inkMkLst>
        </pc:inkChg>
        <pc:inkChg chg="add reco">
          <ac:chgData name="Dobrevski, Matej" userId="58041c92-1ab4-4fa5-8368-ffe39df5d3e4" providerId="ADAL" clId="{06D3ACC8-0619-1E48-8B80-9C439A93A721}" dt="2021-11-04T11:16:57.310" v="120"/>
          <ac:inkMkLst>
            <pc:docMk/>
            <pc:sldMk cId="1838947659" sldId="308"/>
            <ac:inkMk id="34" creationId="{55BB7695-41DB-3941-AA5C-19730BD6AA46}"/>
          </ac:inkMkLst>
        </pc:inkChg>
        <pc:inkChg chg="add del">
          <ac:chgData name="Dobrevski, Matej" userId="58041c92-1ab4-4fa5-8368-ffe39df5d3e4" providerId="ADAL" clId="{06D3ACC8-0619-1E48-8B80-9C439A93A721}" dt="2021-11-04T11:17:00.068" v="123"/>
          <ac:inkMkLst>
            <pc:docMk/>
            <pc:sldMk cId="1838947659" sldId="308"/>
            <ac:inkMk id="35" creationId="{E33D80E2-5CA1-2746-8A21-BA902FC2DF48}"/>
          </ac:inkMkLst>
        </pc:inkChg>
        <pc:inkChg chg="add del">
          <ac:chgData name="Dobrevski, Matej" userId="58041c92-1ab4-4fa5-8368-ffe39df5d3e4" providerId="ADAL" clId="{06D3ACC8-0619-1E48-8B80-9C439A93A721}" dt="2021-11-04T11:17:00.068" v="123"/>
          <ac:inkMkLst>
            <pc:docMk/>
            <pc:sldMk cId="1838947659" sldId="308"/>
            <ac:inkMk id="36" creationId="{8A7A6B0E-8E6F-5548-B198-362B55B8747E}"/>
          </ac:inkMkLst>
        </pc:inkChg>
        <pc:inkChg chg="add reco">
          <ac:chgData name="Dobrevski, Matej" userId="58041c92-1ab4-4fa5-8368-ffe39df5d3e4" providerId="ADAL" clId="{06D3ACC8-0619-1E48-8B80-9C439A93A721}" dt="2021-11-04T11:17:00.068" v="123"/>
          <ac:inkMkLst>
            <pc:docMk/>
            <pc:sldMk cId="1838947659" sldId="308"/>
            <ac:inkMk id="37" creationId="{3EFF13DA-1E1B-1541-80E0-E3BD6E7211B0}"/>
          </ac:inkMkLst>
        </pc:inkChg>
        <pc:inkChg chg="add">
          <ac:chgData name="Dobrevski, Matej" userId="58041c92-1ab4-4fa5-8368-ffe39df5d3e4" providerId="ADAL" clId="{06D3ACC8-0619-1E48-8B80-9C439A93A721}" dt="2021-11-04T11:17:06.244" v="124"/>
          <ac:inkMkLst>
            <pc:docMk/>
            <pc:sldMk cId="1838947659" sldId="308"/>
            <ac:inkMk id="38" creationId="{882DDE39-D580-7E45-B2DB-5EAE50C89037}"/>
          </ac:inkMkLst>
        </pc:inkChg>
        <pc:inkChg chg="add">
          <ac:chgData name="Dobrevski, Matej" userId="58041c92-1ab4-4fa5-8368-ffe39df5d3e4" providerId="ADAL" clId="{06D3ACC8-0619-1E48-8B80-9C439A93A721}" dt="2021-11-04T11:17:12.046" v="125"/>
          <ac:inkMkLst>
            <pc:docMk/>
            <pc:sldMk cId="1838947659" sldId="308"/>
            <ac:inkMk id="39" creationId="{7E2429D7-0202-2A42-8758-541F42030C47}"/>
          </ac:inkMkLst>
        </pc:inkChg>
        <pc:inkChg chg="add">
          <ac:chgData name="Dobrevski, Matej" userId="58041c92-1ab4-4fa5-8368-ffe39df5d3e4" providerId="ADAL" clId="{06D3ACC8-0619-1E48-8B80-9C439A93A721}" dt="2021-11-04T11:17:14.106" v="126"/>
          <ac:inkMkLst>
            <pc:docMk/>
            <pc:sldMk cId="1838947659" sldId="308"/>
            <ac:inkMk id="40" creationId="{34DF6899-55FF-EC49-8C91-F9189E4C78ED}"/>
          </ac:inkMkLst>
        </pc:inkChg>
        <pc:inkChg chg="add">
          <ac:chgData name="Dobrevski, Matej" userId="58041c92-1ab4-4fa5-8368-ffe39df5d3e4" providerId="ADAL" clId="{06D3ACC8-0619-1E48-8B80-9C439A93A721}" dt="2021-11-04T11:17:21.630" v="127"/>
          <ac:inkMkLst>
            <pc:docMk/>
            <pc:sldMk cId="1838947659" sldId="308"/>
            <ac:inkMk id="41" creationId="{D4532D89-0504-D949-BBD0-50E7E0633BA7}"/>
          </ac:inkMkLst>
        </pc:inkChg>
        <pc:inkChg chg="add del">
          <ac:chgData name="Dobrevski, Matej" userId="58041c92-1ab4-4fa5-8368-ffe39df5d3e4" providerId="ADAL" clId="{06D3ACC8-0619-1E48-8B80-9C439A93A721}" dt="2021-11-04T11:17:28.717" v="130"/>
          <ac:inkMkLst>
            <pc:docMk/>
            <pc:sldMk cId="1838947659" sldId="308"/>
            <ac:inkMk id="42" creationId="{3C61789E-E0E7-CC49-9F96-90D2B19A26B6}"/>
          </ac:inkMkLst>
        </pc:inkChg>
        <pc:inkChg chg="add del">
          <ac:chgData name="Dobrevski, Matej" userId="58041c92-1ab4-4fa5-8368-ffe39df5d3e4" providerId="ADAL" clId="{06D3ACC8-0619-1E48-8B80-9C439A93A721}" dt="2021-11-04T11:17:28.717" v="130"/>
          <ac:inkMkLst>
            <pc:docMk/>
            <pc:sldMk cId="1838947659" sldId="308"/>
            <ac:inkMk id="43" creationId="{63B5291F-0365-A24F-9587-F62650ACE069}"/>
          </ac:inkMkLst>
        </pc:inkChg>
        <pc:inkChg chg="add reco">
          <ac:chgData name="Dobrevski, Matej" userId="58041c92-1ab4-4fa5-8368-ffe39df5d3e4" providerId="ADAL" clId="{06D3ACC8-0619-1E48-8B80-9C439A93A721}" dt="2021-11-04T11:17:28.717" v="130"/>
          <ac:inkMkLst>
            <pc:docMk/>
            <pc:sldMk cId="1838947659" sldId="308"/>
            <ac:inkMk id="44" creationId="{0BB16D9C-7450-D44E-A113-149AD7D79534}"/>
          </ac:inkMkLst>
        </pc:inkChg>
        <pc:inkChg chg="add del">
          <ac:chgData name="Dobrevski, Matej" userId="58041c92-1ab4-4fa5-8368-ffe39df5d3e4" providerId="ADAL" clId="{06D3ACC8-0619-1E48-8B80-9C439A93A721}" dt="2021-11-04T11:17:30.066" v="133"/>
          <ac:inkMkLst>
            <pc:docMk/>
            <pc:sldMk cId="1838947659" sldId="308"/>
            <ac:inkMk id="45" creationId="{4278E9E4-EFBF-1744-A805-5EA1FD0DE760}"/>
          </ac:inkMkLst>
        </pc:inkChg>
        <pc:inkChg chg="add del">
          <ac:chgData name="Dobrevski, Matej" userId="58041c92-1ab4-4fa5-8368-ffe39df5d3e4" providerId="ADAL" clId="{06D3ACC8-0619-1E48-8B80-9C439A93A721}" dt="2021-11-04T11:17:30.066" v="133"/>
          <ac:inkMkLst>
            <pc:docMk/>
            <pc:sldMk cId="1838947659" sldId="308"/>
            <ac:inkMk id="46" creationId="{554A0B26-9D24-694F-AA69-1ABA6FD3C71B}"/>
          </ac:inkMkLst>
        </pc:inkChg>
        <pc:inkChg chg="add reco">
          <ac:chgData name="Dobrevski, Matej" userId="58041c92-1ab4-4fa5-8368-ffe39df5d3e4" providerId="ADAL" clId="{06D3ACC8-0619-1E48-8B80-9C439A93A721}" dt="2021-11-04T11:17:30.066" v="133"/>
          <ac:inkMkLst>
            <pc:docMk/>
            <pc:sldMk cId="1838947659" sldId="308"/>
            <ac:inkMk id="47" creationId="{C31D9791-A63E-2B48-A18F-ABF034593C3D}"/>
          </ac:inkMkLst>
        </pc:inkChg>
        <pc:inkChg chg="add del">
          <ac:chgData name="Dobrevski, Matej" userId="58041c92-1ab4-4fa5-8368-ffe39df5d3e4" providerId="ADAL" clId="{06D3ACC8-0619-1E48-8B80-9C439A93A721}" dt="2021-11-04T11:17:33.026" v="136"/>
          <ac:inkMkLst>
            <pc:docMk/>
            <pc:sldMk cId="1838947659" sldId="308"/>
            <ac:inkMk id="48" creationId="{58633AEB-8B57-1645-8E2E-A480C89DFD48}"/>
          </ac:inkMkLst>
        </pc:inkChg>
        <pc:inkChg chg="add del">
          <ac:chgData name="Dobrevski, Matej" userId="58041c92-1ab4-4fa5-8368-ffe39df5d3e4" providerId="ADAL" clId="{06D3ACC8-0619-1E48-8B80-9C439A93A721}" dt="2021-11-04T11:17:33.026" v="136"/>
          <ac:inkMkLst>
            <pc:docMk/>
            <pc:sldMk cId="1838947659" sldId="308"/>
            <ac:inkMk id="49" creationId="{AA6EF564-9A90-A847-B9DA-FF4A050CCA44}"/>
          </ac:inkMkLst>
        </pc:inkChg>
        <pc:inkChg chg="add reco">
          <ac:chgData name="Dobrevski, Matej" userId="58041c92-1ab4-4fa5-8368-ffe39df5d3e4" providerId="ADAL" clId="{06D3ACC8-0619-1E48-8B80-9C439A93A721}" dt="2021-11-04T11:17:33.026" v="136"/>
          <ac:inkMkLst>
            <pc:docMk/>
            <pc:sldMk cId="1838947659" sldId="308"/>
            <ac:inkMk id="50" creationId="{52505ADD-5127-8A4F-A3A4-BA202438AE48}"/>
          </ac:inkMkLst>
        </pc:inkChg>
        <pc:inkChg chg="add del">
          <ac:chgData name="Dobrevski, Matej" userId="58041c92-1ab4-4fa5-8368-ffe39df5d3e4" providerId="ADAL" clId="{06D3ACC8-0619-1E48-8B80-9C439A93A721}" dt="2021-11-04T11:17:37.048" v="139"/>
          <ac:inkMkLst>
            <pc:docMk/>
            <pc:sldMk cId="1838947659" sldId="308"/>
            <ac:inkMk id="51" creationId="{6E2EFCFA-6626-5B4B-8F8E-6E5DF002D02B}"/>
          </ac:inkMkLst>
        </pc:inkChg>
        <pc:inkChg chg="add del">
          <ac:chgData name="Dobrevski, Matej" userId="58041c92-1ab4-4fa5-8368-ffe39df5d3e4" providerId="ADAL" clId="{06D3ACC8-0619-1E48-8B80-9C439A93A721}" dt="2021-11-04T11:17:37.048" v="139"/>
          <ac:inkMkLst>
            <pc:docMk/>
            <pc:sldMk cId="1838947659" sldId="308"/>
            <ac:inkMk id="52" creationId="{CE6E502A-A3FF-8640-A7E3-FE5A57121048}"/>
          </ac:inkMkLst>
        </pc:inkChg>
        <pc:inkChg chg="add reco">
          <ac:chgData name="Dobrevski, Matej" userId="58041c92-1ab4-4fa5-8368-ffe39df5d3e4" providerId="ADAL" clId="{06D3ACC8-0619-1E48-8B80-9C439A93A721}" dt="2021-11-04T11:17:37.048" v="139"/>
          <ac:inkMkLst>
            <pc:docMk/>
            <pc:sldMk cId="1838947659" sldId="308"/>
            <ac:inkMk id="53" creationId="{8FA751F8-9E80-4E44-9293-A8B282697F31}"/>
          </ac:inkMkLst>
        </pc:inkChg>
        <pc:inkChg chg="add">
          <ac:chgData name="Dobrevski, Matej" userId="58041c92-1ab4-4fa5-8368-ffe39df5d3e4" providerId="ADAL" clId="{06D3ACC8-0619-1E48-8B80-9C439A93A721}" dt="2021-11-04T11:17:38.968" v="140"/>
          <ac:inkMkLst>
            <pc:docMk/>
            <pc:sldMk cId="1838947659" sldId="308"/>
            <ac:inkMk id="54" creationId="{C2A3CFDC-C78A-3245-A11E-D63BB834122A}"/>
          </ac:inkMkLst>
        </pc:inkChg>
        <pc:inkChg chg="add">
          <ac:chgData name="Dobrevski, Matej" userId="58041c92-1ab4-4fa5-8368-ffe39df5d3e4" providerId="ADAL" clId="{06D3ACC8-0619-1E48-8B80-9C439A93A721}" dt="2021-11-04T11:17:43.245" v="141"/>
          <ac:inkMkLst>
            <pc:docMk/>
            <pc:sldMk cId="1838947659" sldId="308"/>
            <ac:inkMk id="55" creationId="{DDD2C70A-1A69-1A45-A948-2AB1930AA212}"/>
          </ac:inkMkLst>
        </pc:inkChg>
        <pc:inkChg chg="add del">
          <ac:chgData name="Dobrevski, Matej" userId="58041c92-1ab4-4fa5-8368-ffe39df5d3e4" providerId="ADAL" clId="{06D3ACC8-0619-1E48-8B80-9C439A93A721}" dt="2021-11-04T11:17:49.075" v="144"/>
          <ac:inkMkLst>
            <pc:docMk/>
            <pc:sldMk cId="1838947659" sldId="308"/>
            <ac:inkMk id="56" creationId="{9AD3E847-1FBC-0B4B-9589-4982F1DD2392}"/>
          </ac:inkMkLst>
        </pc:inkChg>
        <pc:inkChg chg="add del">
          <ac:chgData name="Dobrevski, Matej" userId="58041c92-1ab4-4fa5-8368-ffe39df5d3e4" providerId="ADAL" clId="{06D3ACC8-0619-1E48-8B80-9C439A93A721}" dt="2021-11-04T11:17:49.075" v="144"/>
          <ac:inkMkLst>
            <pc:docMk/>
            <pc:sldMk cId="1838947659" sldId="308"/>
            <ac:inkMk id="57" creationId="{62F61A1B-7304-674B-9B4C-A155BF942E3A}"/>
          </ac:inkMkLst>
        </pc:inkChg>
        <pc:inkChg chg="add reco">
          <ac:chgData name="Dobrevski, Matej" userId="58041c92-1ab4-4fa5-8368-ffe39df5d3e4" providerId="ADAL" clId="{06D3ACC8-0619-1E48-8B80-9C439A93A721}" dt="2021-11-04T11:17:49.075" v="144"/>
          <ac:inkMkLst>
            <pc:docMk/>
            <pc:sldMk cId="1838947659" sldId="308"/>
            <ac:inkMk id="58" creationId="{CD3BA5E8-7232-5E48-9877-151B2BA70AA7}"/>
          </ac:inkMkLst>
        </pc:inkChg>
        <pc:inkChg chg="add del">
          <ac:chgData name="Dobrevski, Matej" userId="58041c92-1ab4-4fa5-8368-ffe39df5d3e4" providerId="ADAL" clId="{06D3ACC8-0619-1E48-8B80-9C439A93A721}" dt="2021-11-04T11:21:43.605" v="147"/>
          <ac:inkMkLst>
            <pc:docMk/>
            <pc:sldMk cId="1838947659" sldId="308"/>
            <ac:inkMk id="59" creationId="{88C9AF39-C8FD-DA46-A01F-F050683D0779}"/>
          </ac:inkMkLst>
        </pc:inkChg>
        <pc:inkChg chg="add del">
          <ac:chgData name="Dobrevski, Matej" userId="58041c92-1ab4-4fa5-8368-ffe39df5d3e4" providerId="ADAL" clId="{06D3ACC8-0619-1E48-8B80-9C439A93A721}" dt="2021-11-04T11:21:43.605" v="147"/>
          <ac:inkMkLst>
            <pc:docMk/>
            <pc:sldMk cId="1838947659" sldId="308"/>
            <ac:inkMk id="60" creationId="{BB621654-8DA7-9642-9C92-22F31B5D2613}"/>
          </ac:inkMkLst>
        </pc:inkChg>
        <pc:inkChg chg="add reco">
          <ac:chgData name="Dobrevski, Matej" userId="58041c92-1ab4-4fa5-8368-ffe39df5d3e4" providerId="ADAL" clId="{06D3ACC8-0619-1E48-8B80-9C439A93A721}" dt="2021-11-04T11:21:43.605" v="147"/>
          <ac:inkMkLst>
            <pc:docMk/>
            <pc:sldMk cId="1838947659" sldId="308"/>
            <ac:inkMk id="61" creationId="{5BAE5F61-CE48-EA49-BB2A-9FF72859D09E}"/>
          </ac:inkMkLst>
        </pc:inkChg>
        <pc:inkChg chg="add del">
          <ac:chgData name="Dobrevski, Matej" userId="58041c92-1ab4-4fa5-8368-ffe39df5d3e4" providerId="ADAL" clId="{06D3ACC8-0619-1E48-8B80-9C439A93A721}" dt="2021-11-04T11:21:48.852" v="152"/>
          <ac:inkMkLst>
            <pc:docMk/>
            <pc:sldMk cId="1838947659" sldId="308"/>
            <ac:inkMk id="62" creationId="{0F627D67-5229-F34F-985E-780F3BA97E3A}"/>
          </ac:inkMkLst>
        </pc:inkChg>
        <pc:inkChg chg="add del">
          <ac:chgData name="Dobrevski, Matej" userId="58041c92-1ab4-4fa5-8368-ffe39df5d3e4" providerId="ADAL" clId="{06D3ACC8-0619-1E48-8B80-9C439A93A721}" dt="2021-11-04T11:21:48.852" v="152"/>
          <ac:inkMkLst>
            <pc:docMk/>
            <pc:sldMk cId="1838947659" sldId="308"/>
            <ac:inkMk id="63" creationId="{D4B1F237-A3D0-8C4A-9BA7-0CD3CE7DC0A6}"/>
          </ac:inkMkLst>
        </pc:inkChg>
        <pc:inkChg chg="add del">
          <ac:chgData name="Dobrevski, Matej" userId="58041c92-1ab4-4fa5-8368-ffe39df5d3e4" providerId="ADAL" clId="{06D3ACC8-0619-1E48-8B80-9C439A93A721}" dt="2021-11-04T11:21:48.852" v="152"/>
          <ac:inkMkLst>
            <pc:docMk/>
            <pc:sldMk cId="1838947659" sldId="308"/>
            <ac:inkMk id="64" creationId="{F39DB888-192D-D149-8EEE-92007E2CB3EA}"/>
          </ac:inkMkLst>
        </pc:inkChg>
        <pc:inkChg chg="add">
          <ac:chgData name="Dobrevski, Matej" userId="58041c92-1ab4-4fa5-8368-ffe39df5d3e4" providerId="ADAL" clId="{06D3ACC8-0619-1E48-8B80-9C439A93A721}" dt="2021-11-04T11:21:48.152" v="151"/>
          <ac:inkMkLst>
            <pc:docMk/>
            <pc:sldMk cId="1838947659" sldId="308"/>
            <ac:inkMk id="65" creationId="{F8F23FFB-3C29-E944-AE8E-B21E59CE8229}"/>
          </ac:inkMkLst>
        </pc:inkChg>
        <pc:inkChg chg="add reco">
          <ac:chgData name="Dobrevski, Matej" userId="58041c92-1ab4-4fa5-8368-ffe39df5d3e4" providerId="ADAL" clId="{06D3ACC8-0619-1E48-8B80-9C439A93A721}" dt="2021-11-04T11:21:48.852" v="152"/>
          <ac:inkMkLst>
            <pc:docMk/>
            <pc:sldMk cId="1838947659" sldId="308"/>
            <ac:inkMk id="66" creationId="{FB3A805F-0E9E-4045-8AA5-DF177AE7D6E7}"/>
          </ac:inkMkLst>
        </pc:inkChg>
        <pc:inkChg chg="add del">
          <ac:chgData name="Dobrevski, Matej" userId="58041c92-1ab4-4fa5-8368-ffe39df5d3e4" providerId="ADAL" clId="{06D3ACC8-0619-1E48-8B80-9C439A93A721}" dt="2021-11-04T11:21:51.927" v="155"/>
          <ac:inkMkLst>
            <pc:docMk/>
            <pc:sldMk cId="1838947659" sldId="308"/>
            <ac:inkMk id="67" creationId="{C6006F1C-4604-A24E-8A26-ABC9A58ED15A}"/>
          </ac:inkMkLst>
        </pc:inkChg>
        <pc:inkChg chg="add del">
          <ac:chgData name="Dobrevski, Matej" userId="58041c92-1ab4-4fa5-8368-ffe39df5d3e4" providerId="ADAL" clId="{06D3ACC8-0619-1E48-8B80-9C439A93A721}" dt="2021-11-04T11:21:51.927" v="155"/>
          <ac:inkMkLst>
            <pc:docMk/>
            <pc:sldMk cId="1838947659" sldId="308"/>
            <ac:inkMk id="68" creationId="{22AE8C1A-4E0E-1044-A34E-83D5FF062E89}"/>
          </ac:inkMkLst>
        </pc:inkChg>
        <pc:inkChg chg="add reco">
          <ac:chgData name="Dobrevski, Matej" userId="58041c92-1ab4-4fa5-8368-ffe39df5d3e4" providerId="ADAL" clId="{06D3ACC8-0619-1E48-8B80-9C439A93A721}" dt="2021-11-04T11:21:51.927" v="155"/>
          <ac:inkMkLst>
            <pc:docMk/>
            <pc:sldMk cId="1838947659" sldId="308"/>
            <ac:inkMk id="69" creationId="{2B46BECA-712E-CB4C-8FD1-9189E09A8362}"/>
          </ac:inkMkLst>
        </pc:inkChg>
        <pc:inkChg chg="add">
          <ac:chgData name="Dobrevski, Matej" userId="58041c92-1ab4-4fa5-8368-ffe39df5d3e4" providerId="ADAL" clId="{06D3ACC8-0619-1E48-8B80-9C439A93A721}" dt="2021-11-04T11:21:54.861" v="156"/>
          <ac:inkMkLst>
            <pc:docMk/>
            <pc:sldMk cId="1838947659" sldId="308"/>
            <ac:inkMk id="70" creationId="{2AB3DE1E-6170-724B-A7B9-B5BF85D9D4EF}"/>
          </ac:inkMkLst>
        </pc:inkChg>
        <pc:inkChg chg="add">
          <ac:chgData name="Dobrevski, Matej" userId="58041c92-1ab4-4fa5-8368-ffe39df5d3e4" providerId="ADAL" clId="{06D3ACC8-0619-1E48-8B80-9C439A93A721}" dt="2021-11-04T11:22:20.265" v="157"/>
          <ac:inkMkLst>
            <pc:docMk/>
            <pc:sldMk cId="1838947659" sldId="308"/>
            <ac:inkMk id="71" creationId="{3A3BBCD9-7C4F-B045-88E6-618008113E76}"/>
          </ac:inkMkLst>
        </pc:inkChg>
        <pc:inkChg chg="add">
          <ac:chgData name="Dobrevski, Matej" userId="58041c92-1ab4-4fa5-8368-ffe39df5d3e4" providerId="ADAL" clId="{06D3ACC8-0619-1E48-8B80-9C439A93A721}" dt="2021-11-04T11:22:22.463" v="158"/>
          <ac:inkMkLst>
            <pc:docMk/>
            <pc:sldMk cId="1838947659" sldId="308"/>
            <ac:inkMk id="72" creationId="{DDEA4384-C22B-B94B-97FC-FB26DD4ED237}"/>
          </ac:inkMkLst>
        </pc:inkChg>
        <pc:inkChg chg="add">
          <ac:chgData name="Dobrevski, Matej" userId="58041c92-1ab4-4fa5-8368-ffe39df5d3e4" providerId="ADAL" clId="{06D3ACC8-0619-1E48-8B80-9C439A93A721}" dt="2021-11-04T11:22:25.090" v="159"/>
          <ac:inkMkLst>
            <pc:docMk/>
            <pc:sldMk cId="1838947659" sldId="308"/>
            <ac:inkMk id="73" creationId="{40C94626-2A6A-1847-8654-F429146F2209}"/>
          </ac:inkMkLst>
        </pc:inkChg>
        <pc:inkChg chg="add del">
          <ac:chgData name="Dobrevski, Matej" userId="58041c92-1ab4-4fa5-8368-ffe39df5d3e4" providerId="ADAL" clId="{06D3ACC8-0619-1E48-8B80-9C439A93A721}" dt="2021-11-04T11:22:32.596" v="162"/>
          <ac:inkMkLst>
            <pc:docMk/>
            <pc:sldMk cId="1838947659" sldId="308"/>
            <ac:inkMk id="74" creationId="{3ED17A86-8CFF-DA41-9E52-C7CB111AC8AA}"/>
          </ac:inkMkLst>
        </pc:inkChg>
        <pc:inkChg chg="add del">
          <ac:chgData name="Dobrevski, Matej" userId="58041c92-1ab4-4fa5-8368-ffe39df5d3e4" providerId="ADAL" clId="{06D3ACC8-0619-1E48-8B80-9C439A93A721}" dt="2021-11-04T11:22:32.596" v="162"/>
          <ac:inkMkLst>
            <pc:docMk/>
            <pc:sldMk cId="1838947659" sldId="308"/>
            <ac:inkMk id="75" creationId="{5E8CF206-DB25-6742-AB42-15403731EC43}"/>
          </ac:inkMkLst>
        </pc:inkChg>
        <pc:inkChg chg="add reco">
          <ac:chgData name="Dobrevski, Matej" userId="58041c92-1ab4-4fa5-8368-ffe39df5d3e4" providerId="ADAL" clId="{06D3ACC8-0619-1E48-8B80-9C439A93A721}" dt="2021-11-04T11:22:32.596" v="162"/>
          <ac:inkMkLst>
            <pc:docMk/>
            <pc:sldMk cId="1838947659" sldId="308"/>
            <ac:inkMk id="76" creationId="{9C3B12E2-E5F7-2343-8B26-FC18E44C3111}"/>
          </ac:inkMkLst>
        </pc:inkChg>
        <pc:inkChg chg="add del">
          <ac:chgData name="Dobrevski, Matej" userId="58041c92-1ab4-4fa5-8368-ffe39df5d3e4" providerId="ADAL" clId="{06D3ACC8-0619-1E48-8B80-9C439A93A721}" dt="2021-11-04T11:22:33.715" v="165"/>
          <ac:inkMkLst>
            <pc:docMk/>
            <pc:sldMk cId="1838947659" sldId="308"/>
            <ac:inkMk id="77" creationId="{176FD2F0-7B6B-3349-B797-6BC9F1DE2D27}"/>
          </ac:inkMkLst>
        </pc:inkChg>
        <pc:inkChg chg="add del">
          <ac:chgData name="Dobrevski, Matej" userId="58041c92-1ab4-4fa5-8368-ffe39df5d3e4" providerId="ADAL" clId="{06D3ACC8-0619-1E48-8B80-9C439A93A721}" dt="2021-11-04T11:22:33.715" v="165"/>
          <ac:inkMkLst>
            <pc:docMk/>
            <pc:sldMk cId="1838947659" sldId="308"/>
            <ac:inkMk id="78" creationId="{D92EC854-D2C2-0947-8D53-D96640802A8D}"/>
          </ac:inkMkLst>
        </pc:inkChg>
        <pc:inkChg chg="add reco">
          <ac:chgData name="Dobrevski, Matej" userId="58041c92-1ab4-4fa5-8368-ffe39df5d3e4" providerId="ADAL" clId="{06D3ACC8-0619-1E48-8B80-9C439A93A721}" dt="2021-11-04T11:22:33.715" v="165"/>
          <ac:inkMkLst>
            <pc:docMk/>
            <pc:sldMk cId="1838947659" sldId="308"/>
            <ac:inkMk id="79" creationId="{7860784E-B689-8E4A-AB68-A2012265FF36}"/>
          </ac:inkMkLst>
        </pc:inkChg>
        <pc:inkChg chg="add">
          <ac:chgData name="Dobrevski, Matej" userId="58041c92-1ab4-4fa5-8368-ffe39df5d3e4" providerId="ADAL" clId="{06D3ACC8-0619-1E48-8B80-9C439A93A721}" dt="2021-11-04T11:22:34.729" v="166"/>
          <ac:inkMkLst>
            <pc:docMk/>
            <pc:sldMk cId="1838947659" sldId="308"/>
            <ac:inkMk id="80" creationId="{099B0C05-2C8C-EC4D-A13F-F96E9856E4C7}"/>
          </ac:inkMkLst>
        </pc:inkChg>
        <pc:inkChg chg="add del">
          <ac:chgData name="Dobrevski, Matej" userId="58041c92-1ab4-4fa5-8368-ffe39df5d3e4" providerId="ADAL" clId="{06D3ACC8-0619-1E48-8B80-9C439A93A721}" dt="2021-11-04T11:22:40.114" v="169"/>
          <ac:inkMkLst>
            <pc:docMk/>
            <pc:sldMk cId="1838947659" sldId="308"/>
            <ac:inkMk id="81" creationId="{ABAD486C-323D-7540-B5C1-9198C1E98E36}"/>
          </ac:inkMkLst>
        </pc:inkChg>
        <pc:inkChg chg="add del">
          <ac:chgData name="Dobrevski, Matej" userId="58041c92-1ab4-4fa5-8368-ffe39df5d3e4" providerId="ADAL" clId="{06D3ACC8-0619-1E48-8B80-9C439A93A721}" dt="2021-11-04T11:22:40.114" v="169"/>
          <ac:inkMkLst>
            <pc:docMk/>
            <pc:sldMk cId="1838947659" sldId="308"/>
            <ac:inkMk id="82" creationId="{B05DF385-2C43-5743-9432-77052867081E}"/>
          </ac:inkMkLst>
        </pc:inkChg>
        <pc:inkChg chg="add reco">
          <ac:chgData name="Dobrevski, Matej" userId="58041c92-1ab4-4fa5-8368-ffe39df5d3e4" providerId="ADAL" clId="{06D3ACC8-0619-1E48-8B80-9C439A93A721}" dt="2021-11-04T11:22:40.114" v="169"/>
          <ac:inkMkLst>
            <pc:docMk/>
            <pc:sldMk cId="1838947659" sldId="308"/>
            <ac:inkMk id="83" creationId="{7A93AA5A-F7D1-2446-AEED-212CA6A1AF6A}"/>
          </ac:inkMkLst>
        </pc:inkChg>
        <pc:inkChg chg="add">
          <ac:chgData name="Dobrevski, Matej" userId="58041c92-1ab4-4fa5-8368-ffe39df5d3e4" providerId="ADAL" clId="{06D3ACC8-0619-1E48-8B80-9C439A93A721}" dt="2021-11-04T11:22:42.184" v="170"/>
          <ac:inkMkLst>
            <pc:docMk/>
            <pc:sldMk cId="1838947659" sldId="308"/>
            <ac:inkMk id="84" creationId="{D03829A5-46D0-A949-A474-FA8B4D9B505B}"/>
          </ac:inkMkLst>
        </pc:inkChg>
        <pc:inkChg chg="add">
          <ac:chgData name="Dobrevski, Matej" userId="58041c92-1ab4-4fa5-8368-ffe39df5d3e4" providerId="ADAL" clId="{06D3ACC8-0619-1E48-8B80-9C439A93A721}" dt="2021-11-04T11:22:43.970" v="171"/>
          <ac:inkMkLst>
            <pc:docMk/>
            <pc:sldMk cId="1838947659" sldId="308"/>
            <ac:inkMk id="85" creationId="{C15C78FA-7B5A-714E-8660-62B2267B0484}"/>
          </ac:inkMkLst>
        </pc:inkChg>
        <pc:inkChg chg="add">
          <ac:chgData name="Dobrevski, Matej" userId="58041c92-1ab4-4fa5-8368-ffe39df5d3e4" providerId="ADAL" clId="{06D3ACC8-0619-1E48-8B80-9C439A93A721}" dt="2021-11-04T11:22:44.691" v="172"/>
          <ac:inkMkLst>
            <pc:docMk/>
            <pc:sldMk cId="1838947659" sldId="308"/>
            <ac:inkMk id="86" creationId="{B67CF0F6-D017-AA48-95FE-177387D9EB65}"/>
          </ac:inkMkLst>
        </pc:inkChg>
        <pc:inkChg chg="add">
          <ac:chgData name="Dobrevski, Matej" userId="58041c92-1ab4-4fa5-8368-ffe39df5d3e4" providerId="ADAL" clId="{06D3ACC8-0619-1E48-8B80-9C439A93A721}" dt="2021-11-04T11:22:49.763" v="173"/>
          <ac:inkMkLst>
            <pc:docMk/>
            <pc:sldMk cId="1838947659" sldId="308"/>
            <ac:inkMk id="87" creationId="{0F20A7F2-216C-444D-BED5-59519C22FA8D}"/>
          </ac:inkMkLst>
        </pc:inkChg>
        <pc:inkChg chg="add">
          <ac:chgData name="Dobrevski, Matej" userId="58041c92-1ab4-4fa5-8368-ffe39df5d3e4" providerId="ADAL" clId="{06D3ACC8-0619-1E48-8B80-9C439A93A721}" dt="2021-11-04T11:22:53.374" v="174"/>
          <ac:inkMkLst>
            <pc:docMk/>
            <pc:sldMk cId="1838947659" sldId="308"/>
            <ac:inkMk id="88" creationId="{6EC3A6D7-4830-364A-8390-C33B2945C260}"/>
          </ac:inkMkLst>
        </pc:inkChg>
        <pc:inkChg chg="add">
          <ac:chgData name="Dobrevski, Matej" userId="58041c92-1ab4-4fa5-8368-ffe39df5d3e4" providerId="ADAL" clId="{06D3ACC8-0619-1E48-8B80-9C439A93A721}" dt="2021-11-04T11:22:54.650" v="175"/>
          <ac:inkMkLst>
            <pc:docMk/>
            <pc:sldMk cId="1838947659" sldId="308"/>
            <ac:inkMk id="89" creationId="{02990018-0472-C043-B697-1132A79707EF}"/>
          </ac:inkMkLst>
        </pc:inkChg>
        <pc:inkChg chg="add">
          <ac:chgData name="Dobrevski, Matej" userId="58041c92-1ab4-4fa5-8368-ffe39df5d3e4" providerId="ADAL" clId="{06D3ACC8-0619-1E48-8B80-9C439A93A721}" dt="2021-11-04T11:22:58.733" v="176"/>
          <ac:inkMkLst>
            <pc:docMk/>
            <pc:sldMk cId="1838947659" sldId="308"/>
            <ac:inkMk id="90" creationId="{9776F5F1-2D31-5648-A27B-AA8E86B6D1FC}"/>
          </ac:inkMkLst>
        </pc:inkChg>
      </pc:sldChg>
    </pc:docChg>
  </pc:docChgLst>
  <pc:docChgLst>
    <pc:chgData name="Dobrevski, Matej" userId="S::matej.dobrevski@fri1.uni-lj.si::58041c92-1ab4-4fa5-8368-ffe39df5d3e4" providerId="AD" clId="Web-{45E5018D-C0B1-83AB-F5B6-1E003ACEC75D}"/>
    <pc:docChg chg="addSld delSld modSld">
      <pc:chgData name="Dobrevski, Matej" userId="S::matej.dobrevski@fri1.uni-lj.si::58041c92-1ab4-4fa5-8368-ffe39df5d3e4" providerId="AD" clId="Web-{45E5018D-C0B1-83AB-F5B6-1E003ACEC75D}" dt="2020-11-06T12:50:56.774" v="774" actId="20577"/>
      <pc:docMkLst>
        <pc:docMk/>
      </pc:docMkLst>
      <pc:sldChg chg="modSp">
        <pc:chgData name="Dobrevski, Matej" userId="S::matej.dobrevski@fri1.uni-lj.si::58041c92-1ab4-4fa5-8368-ffe39df5d3e4" providerId="AD" clId="Web-{45E5018D-C0B1-83AB-F5B6-1E003ACEC75D}" dt="2020-11-06T12:34:07.955" v="548" actId="20577"/>
        <pc:sldMkLst>
          <pc:docMk/>
          <pc:sldMk cId="819185935" sldId="283"/>
        </pc:sldMkLst>
        <pc:spChg chg="mod">
          <ac:chgData name="Dobrevski, Matej" userId="S::matej.dobrevski@fri1.uni-lj.si::58041c92-1ab4-4fa5-8368-ffe39df5d3e4" providerId="AD" clId="Web-{45E5018D-C0B1-83AB-F5B6-1E003ACEC75D}" dt="2020-11-06T12:34:07.955" v="548" actId="20577"/>
          <ac:spMkLst>
            <pc:docMk/>
            <pc:sldMk cId="819185935" sldId="283"/>
            <ac:spMk id="5" creationId="{00000000-0000-0000-0000-000000000000}"/>
          </ac:spMkLst>
        </pc:spChg>
      </pc:sldChg>
      <pc:sldChg chg="del">
        <pc:chgData name="Dobrevski, Matej" userId="S::matej.dobrevski@fri1.uni-lj.si::58041c92-1ab4-4fa5-8368-ffe39df5d3e4" providerId="AD" clId="Web-{45E5018D-C0B1-83AB-F5B6-1E003ACEC75D}" dt="2020-11-06T12:34:30.034" v="551"/>
        <pc:sldMkLst>
          <pc:docMk/>
          <pc:sldMk cId="271224239" sldId="284"/>
        </pc:sldMkLst>
      </pc:sldChg>
      <pc:sldChg chg="del">
        <pc:chgData name="Dobrevski, Matej" userId="S::matej.dobrevski@fri1.uni-lj.si::58041c92-1ab4-4fa5-8368-ffe39df5d3e4" providerId="AD" clId="Web-{45E5018D-C0B1-83AB-F5B6-1E003ACEC75D}" dt="2020-11-06T12:34:31.674" v="552"/>
        <pc:sldMkLst>
          <pc:docMk/>
          <pc:sldMk cId="2457666781" sldId="285"/>
        </pc:sldMkLst>
      </pc:sldChg>
      <pc:sldChg chg="addSp delSp modSp add del replId">
        <pc:chgData name="Dobrevski, Matej" userId="S::matej.dobrevski@fri1.uni-lj.si::58041c92-1ab4-4fa5-8368-ffe39df5d3e4" providerId="AD" clId="Web-{45E5018D-C0B1-83AB-F5B6-1E003ACEC75D}" dt="2020-11-06T12:18:22.778" v="177"/>
        <pc:sldMkLst>
          <pc:docMk/>
          <pc:sldMk cId="2212060796" sldId="294"/>
        </pc:sldMkLst>
        <pc:spChg chg="mod">
          <ac:chgData name="Dobrevski, Matej" userId="S::matej.dobrevski@fri1.uni-lj.si::58041c92-1ab4-4fa5-8368-ffe39df5d3e4" providerId="AD" clId="Web-{45E5018D-C0B1-83AB-F5B6-1E003ACEC75D}" dt="2020-11-06T12:16:14.463" v="5" actId="20577"/>
          <ac:spMkLst>
            <pc:docMk/>
            <pc:sldMk cId="2212060796" sldId="294"/>
            <ac:spMk id="4" creationId="{00000000-0000-0000-0000-000000000000}"/>
          </ac:spMkLst>
        </pc:spChg>
        <pc:spChg chg="del mod">
          <ac:chgData name="Dobrevski, Matej" userId="S::matej.dobrevski@fri1.uni-lj.si::58041c92-1ab4-4fa5-8368-ffe39df5d3e4" providerId="AD" clId="Web-{45E5018D-C0B1-83AB-F5B6-1E003ACEC75D}" dt="2020-11-06T12:18:19.653" v="176"/>
          <ac:spMkLst>
            <pc:docMk/>
            <pc:sldMk cId="2212060796" sldId="294"/>
            <ac:spMk id="5" creationId="{00000000-0000-0000-0000-000000000000}"/>
          </ac:spMkLst>
        </pc:spChg>
        <pc:spChg chg="add mod">
          <ac:chgData name="Dobrevski, Matej" userId="S::matej.dobrevski@fri1.uni-lj.si::58041c92-1ab4-4fa5-8368-ffe39df5d3e4" providerId="AD" clId="Web-{45E5018D-C0B1-83AB-F5B6-1E003ACEC75D}" dt="2020-11-06T12:18:19.653" v="176"/>
          <ac:spMkLst>
            <pc:docMk/>
            <pc:sldMk cId="2212060796" sldId="294"/>
            <ac:spMk id="6" creationId="{51B735B2-1C46-429B-95A2-D1F26328C2C4}"/>
          </ac:spMkLst>
        </pc:spChg>
      </pc:sldChg>
      <pc:sldChg chg="modSp add replId">
        <pc:chgData name="Dobrevski, Matej" userId="S::matej.dobrevski@fri1.uni-lj.si::58041c92-1ab4-4fa5-8368-ffe39df5d3e4" providerId="AD" clId="Web-{45E5018D-C0B1-83AB-F5B6-1E003ACEC75D}" dt="2020-11-06T12:20:53.547" v="252" actId="20577"/>
        <pc:sldMkLst>
          <pc:docMk/>
          <pc:sldMk cId="3526826705" sldId="294"/>
        </pc:sldMkLst>
        <pc:spChg chg="mod">
          <ac:chgData name="Dobrevski, Matej" userId="S::matej.dobrevski@fri1.uni-lj.si::58041c92-1ab4-4fa5-8368-ffe39df5d3e4" providerId="AD" clId="Web-{45E5018D-C0B1-83AB-F5B6-1E003ACEC75D}" dt="2020-11-06T12:19:18.717" v="225" actId="20577"/>
          <ac:spMkLst>
            <pc:docMk/>
            <pc:sldMk cId="3526826705" sldId="294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45E5018D-C0B1-83AB-F5B6-1E003ACEC75D}" dt="2020-11-06T12:20:53.547" v="252" actId="20577"/>
          <ac:spMkLst>
            <pc:docMk/>
            <pc:sldMk cId="3526826705" sldId="294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45E5018D-C0B1-83AB-F5B6-1E003ACEC75D}" dt="2020-11-06T12:21:09.735" v="262" actId="14100"/>
        <pc:sldMkLst>
          <pc:docMk/>
          <pc:sldMk cId="397999335" sldId="295"/>
        </pc:sldMkLst>
        <pc:spChg chg="mod">
          <ac:chgData name="Dobrevski, Matej" userId="S::matej.dobrevski@fri1.uni-lj.si::58041c92-1ab4-4fa5-8368-ffe39df5d3e4" providerId="AD" clId="Web-{45E5018D-C0B1-83AB-F5B6-1E003ACEC75D}" dt="2020-11-06T12:20:13.077" v="228" actId="20577"/>
          <ac:spMkLst>
            <pc:docMk/>
            <pc:sldMk cId="397999335" sldId="295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45E5018D-C0B1-83AB-F5B6-1E003ACEC75D}" dt="2020-11-06T12:21:09.735" v="262" actId="14100"/>
          <ac:spMkLst>
            <pc:docMk/>
            <pc:sldMk cId="397999335" sldId="295"/>
            <ac:spMk id="5" creationId="{00000000-0000-0000-0000-000000000000}"/>
          </ac:spMkLst>
        </pc:spChg>
      </pc:sldChg>
      <pc:sldChg chg="addSp modSp add replId">
        <pc:chgData name="Dobrevski, Matej" userId="S::matej.dobrevski@fri1.uni-lj.si::58041c92-1ab4-4fa5-8368-ffe39df5d3e4" providerId="AD" clId="Web-{45E5018D-C0B1-83AB-F5B6-1E003ACEC75D}" dt="2020-11-06T12:46:27.706" v="678" actId="1076"/>
        <pc:sldMkLst>
          <pc:docMk/>
          <pc:sldMk cId="1335671955" sldId="296"/>
        </pc:sldMkLst>
        <pc:spChg chg="mod">
          <ac:chgData name="Dobrevski, Matej" userId="S::matej.dobrevski@fri1.uni-lj.si::58041c92-1ab4-4fa5-8368-ffe39df5d3e4" providerId="AD" clId="Web-{45E5018D-C0B1-83AB-F5B6-1E003ACEC75D}" dt="2020-11-06T12:36:03.692" v="555" actId="20577"/>
          <ac:spMkLst>
            <pc:docMk/>
            <pc:sldMk cId="1335671955" sldId="296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45E5018D-C0B1-83AB-F5B6-1E003ACEC75D}" dt="2020-11-06T12:46:20.393" v="673" actId="20577"/>
          <ac:spMkLst>
            <pc:docMk/>
            <pc:sldMk cId="1335671955" sldId="296"/>
            <ac:spMk id="5" creationId="{00000000-0000-0000-0000-000000000000}"/>
          </ac:spMkLst>
        </pc:spChg>
        <pc:picChg chg="add mod">
          <ac:chgData name="Dobrevski, Matej" userId="S::matej.dobrevski@fri1.uni-lj.si::58041c92-1ab4-4fa5-8368-ffe39df5d3e4" providerId="AD" clId="Web-{45E5018D-C0B1-83AB-F5B6-1E003ACEC75D}" dt="2020-11-06T12:46:26.284" v="677" actId="1076"/>
          <ac:picMkLst>
            <pc:docMk/>
            <pc:sldMk cId="1335671955" sldId="296"/>
            <ac:picMk id="3" creationId="{D929BB75-CE6F-462E-A2E3-641573FB8D3C}"/>
          </ac:picMkLst>
        </pc:picChg>
        <pc:picChg chg="add mod">
          <ac:chgData name="Dobrevski, Matej" userId="S::matej.dobrevski@fri1.uni-lj.si::58041c92-1ab4-4fa5-8368-ffe39df5d3e4" providerId="AD" clId="Web-{45E5018D-C0B1-83AB-F5B6-1E003ACEC75D}" dt="2020-11-06T12:46:27.706" v="678" actId="1076"/>
          <ac:picMkLst>
            <pc:docMk/>
            <pc:sldMk cId="1335671955" sldId="296"/>
            <ac:picMk id="6" creationId="{7328380F-0C24-4B53-9A0A-23EB6A8B2754}"/>
          </ac:picMkLst>
        </pc:picChg>
      </pc:sldChg>
      <pc:sldChg chg="delSp modSp add replId">
        <pc:chgData name="Dobrevski, Matej" userId="S::matej.dobrevski@fri1.uni-lj.si::58041c92-1ab4-4fa5-8368-ffe39df5d3e4" providerId="AD" clId="Web-{45E5018D-C0B1-83AB-F5B6-1E003ACEC75D}" dt="2020-11-06T12:50:56.774" v="773" actId="20577"/>
        <pc:sldMkLst>
          <pc:docMk/>
          <pc:sldMk cId="2156256158" sldId="297"/>
        </pc:sldMkLst>
        <pc:spChg chg="mod">
          <ac:chgData name="Dobrevski, Matej" userId="S::matej.dobrevski@fri1.uni-lj.si::58041c92-1ab4-4fa5-8368-ffe39df5d3e4" providerId="AD" clId="Web-{45E5018D-C0B1-83AB-F5B6-1E003ACEC75D}" dt="2020-11-06T12:48:38.818" v="684" actId="20577"/>
          <ac:spMkLst>
            <pc:docMk/>
            <pc:sldMk cId="2156256158" sldId="297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45E5018D-C0B1-83AB-F5B6-1E003ACEC75D}" dt="2020-11-06T12:50:56.774" v="773" actId="20577"/>
          <ac:spMkLst>
            <pc:docMk/>
            <pc:sldMk cId="2156256158" sldId="297"/>
            <ac:spMk id="5" creationId="{00000000-0000-0000-0000-000000000000}"/>
          </ac:spMkLst>
        </pc:spChg>
        <pc:picChg chg="del">
          <ac:chgData name="Dobrevski, Matej" userId="S::matej.dobrevski@fri1.uni-lj.si::58041c92-1ab4-4fa5-8368-ffe39df5d3e4" providerId="AD" clId="Web-{45E5018D-C0B1-83AB-F5B6-1E003ACEC75D}" dt="2020-11-06T12:48:43.240" v="690"/>
          <ac:picMkLst>
            <pc:docMk/>
            <pc:sldMk cId="2156256158" sldId="297"/>
            <ac:picMk id="3" creationId="{D929BB75-CE6F-462E-A2E3-641573FB8D3C}"/>
          </ac:picMkLst>
        </pc:picChg>
        <pc:picChg chg="del">
          <ac:chgData name="Dobrevski, Matej" userId="S::matej.dobrevski@fri1.uni-lj.si::58041c92-1ab4-4fa5-8368-ffe39df5d3e4" providerId="AD" clId="Web-{45E5018D-C0B1-83AB-F5B6-1E003ACEC75D}" dt="2020-11-06T12:48:55.912" v="706"/>
          <ac:picMkLst>
            <pc:docMk/>
            <pc:sldMk cId="2156256158" sldId="297"/>
            <ac:picMk id="6" creationId="{7328380F-0C24-4B53-9A0A-23EB6A8B2754}"/>
          </ac:picMkLst>
        </pc:picChg>
      </pc:sldChg>
    </pc:docChg>
  </pc:docChgLst>
  <pc:docChgLst>
    <pc:chgData name="Dobrevski, Matej" userId="S::matej.dobrevski@fri1.uni-lj.si::58041c92-1ab4-4fa5-8368-ffe39df5d3e4" providerId="AD" clId="Web-{CCC48C48-C4B0-F21F-AF21-70F9343C659D}"/>
    <pc:docChg chg="addSld modSld">
      <pc:chgData name="Dobrevski, Matej" userId="S::matej.dobrevski@fri1.uni-lj.si::58041c92-1ab4-4fa5-8368-ffe39df5d3e4" providerId="AD" clId="Web-{CCC48C48-C4B0-F21F-AF21-70F9343C659D}" dt="2021-11-02T11:54:04.210" v="39"/>
      <pc:docMkLst>
        <pc:docMk/>
      </pc:docMkLst>
      <pc:sldChg chg="modSp">
        <pc:chgData name="Dobrevski, Matej" userId="S::matej.dobrevski@fri1.uni-lj.si::58041c92-1ab4-4fa5-8368-ffe39df5d3e4" providerId="AD" clId="Web-{CCC48C48-C4B0-F21F-AF21-70F9343C659D}" dt="2021-11-02T11:45:02.692" v="3" actId="20577"/>
        <pc:sldMkLst>
          <pc:docMk/>
          <pc:sldMk cId="1964843126" sldId="256"/>
        </pc:sldMkLst>
        <pc:spChg chg="mod">
          <ac:chgData name="Dobrevski, Matej" userId="S::matej.dobrevski@fri1.uni-lj.si::58041c92-1ab4-4fa5-8368-ffe39df5d3e4" providerId="AD" clId="Web-{CCC48C48-C4B0-F21F-AF21-70F9343C659D}" dt="2021-11-02T11:45:02.692" v="3" actId="20577"/>
          <ac:spMkLst>
            <pc:docMk/>
            <pc:sldMk cId="1964843126" sldId="256"/>
            <ac:spMk id="6" creationId="{00000000-0000-0000-0000-000000000000}"/>
          </ac:spMkLst>
        </pc:spChg>
      </pc:sldChg>
      <pc:sldChg chg="modSp">
        <pc:chgData name="Dobrevski, Matej" userId="S::matej.dobrevski@fri1.uni-lj.si::58041c92-1ab4-4fa5-8368-ffe39df5d3e4" providerId="AD" clId="Web-{CCC48C48-C4B0-F21F-AF21-70F9343C659D}" dt="2021-11-02T11:46:21.447" v="8" actId="20577"/>
        <pc:sldMkLst>
          <pc:docMk/>
          <pc:sldMk cId="1405040089" sldId="288"/>
        </pc:sldMkLst>
        <pc:spChg chg="mod">
          <ac:chgData name="Dobrevski, Matej" userId="S::matej.dobrevski@fri1.uni-lj.si::58041c92-1ab4-4fa5-8368-ffe39df5d3e4" providerId="AD" clId="Web-{CCC48C48-C4B0-F21F-AF21-70F9343C659D}" dt="2021-11-02T11:46:21.447" v="8" actId="20577"/>
          <ac:spMkLst>
            <pc:docMk/>
            <pc:sldMk cId="1405040089" sldId="288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CCC48C48-C4B0-F21F-AF21-70F9343C659D}" dt="2021-11-02T11:48:57.575" v="31" actId="20577"/>
        <pc:sldMkLst>
          <pc:docMk/>
          <pc:sldMk cId="2658259962" sldId="298"/>
        </pc:sldMkLst>
        <pc:spChg chg="mod">
          <ac:chgData name="Dobrevski, Matej" userId="S::matej.dobrevski@fri1.uni-lj.si::58041c92-1ab4-4fa5-8368-ffe39df5d3e4" providerId="AD" clId="Web-{CCC48C48-C4B0-F21F-AF21-70F9343C659D}" dt="2021-11-02T11:48:57.575" v="31" actId="20577"/>
          <ac:spMkLst>
            <pc:docMk/>
            <pc:sldMk cId="2658259962" sldId="298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CCC48C48-C4B0-F21F-AF21-70F9343C659D}" dt="2021-11-02T11:53:57.522" v="38" actId="20577"/>
        <pc:sldMkLst>
          <pc:docMk/>
          <pc:sldMk cId="2040901447" sldId="299"/>
        </pc:sldMkLst>
        <pc:spChg chg="mod">
          <ac:chgData name="Dobrevski, Matej" userId="S::matej.dobrevski@fri1.uni-lj.si::58041c92-1ab4-4fa5-8368-ffe39df5d3e4" providerId="AD" clId="Web-{CCC48C48-C4B0-F21F-AF21-70F9343C659D}" dt="2021-11-02T11:53:57.522" v="38" actId="20577"/>
          <ac:spMkLst>
            <pc:docMk/>
            <pc:sldMk cId="2040901447" sldId="299"/>
            <ac:spMk id="5" creationId="{00000000-0000-0000-0000-000000000000}"/>
          </ac:spMkLst>
        </pc:spChg>
      </pc:sldChg>
      <pc:sldChg chg="add replId">
        <pc:chgData name="Dobrevski, Matej" userId="S::matej.dobrevski@fri1.uni-lj.si::58041c92-1ab4-4fa5-8368-ffe39df5d3e4" providerId="AD" clId="Web-{CCC48C48-C4B0-F21F-AF21-70F9343C659D}" dt="2021-11-02T11:54:04.210" v="39"/>
        <pc:sldMkLst>
          <pc:docMk/>
          <pc:sldMk cId="2400447194" sldId="300"/>
        </pc:sldMkLst>
      </pc:sldChg>
    </pc:docChg>
  </pc:docChgLst>
  <pc:docChgLst>
    <pc:chgData name="Dobrevski, Matej" userId="S::matej.dobrevski@fri1.uni-lj.si::58041c92-1ab4-4fa5-8368-ffe39df5d3e4" providerId="AD" clId="Web-{57292C1E-C668-F0F6-1DDB-326446E8236F}"/>
    <pc:docChg chg="addSld modSld">
      <pc:chgData name="Dobrevski, Matej" userId="S::matej.dobrevski@fri1.uni-lj.si::58041c92-1ab4-4fa5-8368-ffe39df5d3e4" providerId="AD" clId="Web-{57292C1E-C668-F0F6-1DDB-326446E8236F}" dt="2021-11-04T10:25:06.111" v="162" actId="20577"/>
      <pc:docMkLst>
        <pc:docMk/>
      </pc:docMkLst>
      <pc:sldChg chg="modSp">
        <pc:chgData name="Dobrevski, Matej" userId="S::matej.dobrevski@fri1.uni-lj.si::58041c92-1ab4-4fa5-8368-ffe39df5d3e4" providerId="AD" clId="Web-{57292C1E-C668-F0F6-1DDB-326446E8236F}" dt="2021-11-04T10:24:32.593" v="151" actId="20577"/>
        <pc:sldMkLst>
          <pc:docMk/>
          <pc:sldMk cId="819185935" sldId="283"/>
        </pc:sldMkLst>
        <pc:spChg chg="mod">
          <ac:chgData name="Dobrevski, Matej" userId="S::matej.dobrevski@fri1.uni-lj.si::58041c92-1ab4-4fa5-8368-ffe39df5d3e4" providerId="AD" clId="Web-{57292C1E-C668-F0F6-1DDB-326446E8236F}" dt="2021-11-04T10:24:32.593" v="151" actId="20577"/>
          <ac:spMkLst>
            <pc:docMk/>
            <pc:sldMk cId="819185935" sldId="283"/>
            <ac:spMk id="4" creationId="{00000000-0000-0000-0000-000000000000}"/>
          </ac:spMkLst>
        </pc:spChg>
      </pc:sldChg>
      <pc:sldChg chg="modSp">
        <pc:chgData name="Dobrevski, Matej" userId="S::matej.dobrevski@fri1.uni-lj.si::58041c92-1ab4-4fa5-8368-ffe39df5d3e4" providerId="AD" clId="Web-{57292C1E-C668-F0F6-1DDB-326446E8236F}" dt="2021-11-04T10:24:48.297" v="157" actId="20577"/>
        <pc:sldMkLst>
          <pc:docMk/>
          <pc:sldMk cId="1335671955" sldId="296"/>
        </pc:sldMkLst>
        <pc:spChg chg="mod">
          <ac:chgData name="Dobrevski, Matej" userId="S::matej.dobrevski@fri1.uni-lj.si::58041c92-1ab4-4fa5-8368-ffe39df5d3e4" providerId="AD" clId="Web-{57292C1E-C668-F0F6-1DDB-326446E8236F}" dt="2021-11-04T10:24:48.297" v="157" actId="20577"/>
          <ac:spMkLst>
            <pc:docMk/>
            <pc:sldMk cId="1335671955" sldId="296"/>
            <ac:spMk id="4" creationId="{00000000-0000-0000-0000-000000000000}"/>
          </ac:spMkLst>
        </pc:spChg>
      </pc:sldChg>
      <pc:sldChg chg="modSp">
        <pc:chgData name="Dobrevski, Matej" userId="S::matej.dobrevski@fri1.uni-lj.si::58041c92-1ab4-4fa5-8368-ffe39df5d3e4" providerId="AD" clId="Web-{57292C1E-C668-F0F6-1DDB-326446E8236F}" dt="2021-11-04T10:25:06.111" v="162" actId="20577"/>
        <pc:sldMkLst>
          <pc:docMk/>
          <pc:sldMk cId="2156256158" sldId="297"/>
        </pc:sldMkLst>
        <pc:spChg chg="mod">
          <ac:chgData name="Dobrevski, Matej" userId="S::matej.dobrevski@fri1.uni-lj.si::58041c92-1ab4-4fa5-8368-ffe39df5d3e4" providerId="AD" clId="Web-{57292C1E-C668-F0F6-1DDB-326446E8236F}" dt="2021-11-04T10:25:06.111" v="162" actId="20577"/>
          <ac:spMkLst>
            <pc:docMk/>
            <pc:sldMk cId="2156256158" sldId="297"/>
            <ac:spMk id="4" creationId="{00000000-0000-0000-0000-000000000000}"/>
          </ac:spMkLst>
        </pc:spChg>
      </pc:sldChg>
      <pc:sldChg chg="modSp">
        <pc:chgData name="Dobrevski, Matej" userId="S::matej.dobrevski@fri1.uni-lj.si::58041c92-1ab4-4fa5-8368-ffe39df5d3e4" providerId="AD" clId="Web-{57292C1E-C668-F0F6-1DDB-326446E8236F}" dt="2021-11-04T09:57:36.974" v="79" actId="20577"/>
        <pc:sldMkLst>
          <pc:docMk/>
          <pc:sldMk cId="2040901447" sldId="299"/>
        </pc:sldMkLst>
        <pc:spChg chg="mod">
          <ac:chgData name="Dobrevski, Matej" userId="S::matej.dobrevski@fri1.uni-lj.si::58041c92-1ab4-4fa5-8368-ffe39df5d3e4" providerId="AD" clId="Web-{57292C1E-C668-F0F6-1DDB-326446E8236F}" dt="2021-11-04T09:57:36.974" v="79" actId="20577"/>
          <ac:spMkLst>
            <pc:docMk/>
            <pc:sldMk cId="2040901447" sldId="299"/>
            <ac:spMk id="5" creationId="{00000000-0000-0000-0000-000000000000}"/>
          </ac:spMkLst>
        </pc:spChg>
      </pc:sldChg>
      <pc:sldChg chg="modSp">
        <pc:chgData name="Dobrevski, Matej" userId="S::matej.dobrevski@fri1.uni-lj.si::58041c92-1ab4-4fa5-8368-ffe39df5d3e4" providerId="AD" clId="Web-{57292C1E-C668-F0F6-1DDB-326446E8236F}" dt="2021-11-04T09:59:23.464" v="99" actId="20577"/>
        <pc:sldMkLst>
          <pc:docMk/>
          <pc:sldMk cId="2400447194" sldId="300"/>
        </pc:sldMkLst>
        <pc:spChg chg="mod">
          <ac:chgData name="Dobrevski, Matej" userId="S::matej.dobrevski@fri1.uni-lj.si::58041c92-1ab4-4fa5-8368-ffe39df5d3e4" providerId="AD" clId="Web-{57292C1E-C668-F0F6-1DDB-326446E8236F}" dt="2021-11-04T09:59:23.464" v="99" actId="20577"/>
          <ac:spMkLst>
            <pc:docMk/>
            <pc:sldMk cId="2400447194" sldId="300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57292C1E-C668-F0F6-1DDB-326446E8236F}" dt="2021-11-04T10:07:51.320" v="111" actId="20577"/>
        <pc:sldMkLst>
          <pc:docMk/>
          <pc:sldMk cId="2139247399" sldId="301"/>
        </pc:sldMkLst>
        <pc:spChg chg="mod">
          <ac:chgData name="Dobrevski, Matej" userId="S::matej.dobrevski@fri1.uni-lj.si::58041c92-1ab4-4fa5-8368-ffe39df5d3e4" providerId="AD" clId="Web-{57292C1E-C668-F0F6-1DDB-326446E8236F}" dt="2021-11-04T10:07:51.320" v="111" actId="20577"/>
          <ac:spMkLst>
            <pc:docMk/>
            <pc:sldMk cId="2139247399" sldId="301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57292C1E-C668-F0F6-1DDB-326446E8236F}" dt="2021-11-04T10:08:41.870" v="123" actId="20577"/>
        <pc:sldMkLst>
          <pc:docMk/>
          <pc:sldMk cId="3930845065" sldId="302"/>
        </pc:sldMkLst>
        <pc:spChg chg="mod">
          <ac:chgData name="Dobrevski, Matej" userId="S::matej.dobrevski@fri1.uni-lj.si::58041c92-1ab4-4fa5-8368-ffe39df5d3e4" providerId="AD" clId="Web-{57292C1E-C668-F0F6-1DDB-326446E8236F}" dt="2021-11-04T10:08:41.870" v="123" actId="20577"/>
          <ac:spMkLst>
            <pc:docMk/>
            <pc:sldMk cId="3930845065" sldId="302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57292C1E-C668-F0F6-1DDB-326446E8236F}" dt="2021-11-04T10:09:24.731" v="143" actId="20577"/>
        <pc:sldMkLst>
          <pc:docMk/>
          <pc:sldMk cId="1923416466" sldId="303"/>
        </pc:sldMkLst>
        <pc:spChg chg="mod">
          <ac:chgData name="Dobrevski, Matej" userId="S::matej.dobrevski@fri1.uni-lj.si::58041c92-1ab4-4fa5-8368-ffe39df5d3e4" providerId="AD" clId="Web-{57292C1E-C668-F0F6-1DDB-326446E8236F}" dt="2021-11-04T10:09:24.731" v="143" actId="20577"/>
          <ac:spMkLst>
            <pc:docMk/>
            <pc:sldMk cId="1923416466" sldId="303"/>
            <ac:spMk id="5" creationId="{00000000-0000-0000-0000-000000000000}"/>
          </ac:spMkLst>
        </pc:spChg>
      </pc:sldChg>
      <pc:sldChg chg="add replId">
        <pc:chgData name="Dobrevski, Matej" userId="S::matej.dobrevski@fri1.uni-lj.si::58041c92-1ab4-4fa5-8368-ffe39df5d3e4" providerId="AD" clId="Web-{57292C1E-C668-F0F6-1DDB-326446E8236F}" dt="2021-11-04T10:10:25.766" v="144"/>
        <pc:sldMkLst>
          <pc:docMk/>
          <pc:sldMk cId="3419033447" sldId="304"/>
        </pc:sldMkLst>
      </pc:sldChg>
    </pc:docChg>
  </pc:docChgLst>
  <pc:docChgLst>
    <pc:chgData name="Dobrevski, Matej" userId="S::matej.dobrevski@fri1.uni-lj.si::58041c92-1ab4-4fa5-8368-ffe39df5d3e4" providerId="AD" clId="Web-{471FEA25-4B87-7C26-E5FB-3E25869F9D4F}"/>
    <pc:docChg chg="addSld delSld">
      <pc:chgData name="Dobrevski, Matej" userId="S::matej.dobrevski@fri1.uni-lj.si::58041c92-1ab4-4fa5-8368-ffe39df5d3e4" providerId="AD" clId="Web-{471FEA25-4B87-7C26-E5FB-3E25869F9D4F}" dt="2021-11-04T10:56:32.724" v="1"/>
      <pc:docMkLst>
        <pc:docMk/>
      </pc:docMkLst>
      <pc:sldChg chg="add del replId">
        <pc:chgData name="Dobrevski, Matej" userId="S::matej.dobrevski@fri1.uni-lj.si::58041c92-1ab4-4fa5-8368-ffe39df5d3e4" providerId="AD" clId="Web-{471FEA25-4B87-7C26-E5FB-3E25869F9D4F}" dt="2021-11-04T10:56:32.724" v="1"/>
        <pc:sldMkLst>
          <pc:docMk/>
          <pc:sldMk cId="1010545631" sldId="305"/>
        </pc:sldMkLst>
      </pc:sldChg>
    </pc:docChg>
  </pc:docChgLst>
  <pc:docChgLst>
    <pc:chgData name="Dobrevski, Matej" userId="S::matej.dobrevski@fri1.uni-lj.si::58041c92-1ab4-4fa5-8368-ffe39df5d3e4" providerId="AD" clId="Web-{C97A6ED4-26B8-80DF-1C2E-AAF616C4EEA6}"/>
    <pc:docChg chg="addSld delSld modSld">
      <pc:chgData name="Dobrevski, Matej" userId="S::matej.dobrevski@fri1.uni-lj.si::58041c92-1ab4-4fa5-8368-ffe39df5d3e4" providerId="AD" clId="Web-{C97A6ED4-26B8-80DF-1C2E-AAF616C4EEA6}" dt="2020-11-06T11:39:14.125" v="642" actId="20577"/>
      <pc:docMkLst>
        <pc:docMk/>
      </pc:docMkLst>
      <pc:sldChg chg="modSp">
        <pc:chgData name="Dobrevski, Matej" userId="S::matej.dobrevski@fri1.uni-lj.si::58041c92-1ab4-4fa5-8368-ffe39df5d3e4" providerId="AD" clId="Web-{C97A6ED4-26B8-80DF-1C2E-AAF616C4EEA6}" dt="2020-11-06T10:40:47.339" v="312" actId="20577"/>
        <pc:sldMkLst>
          <pc:docMk/>
          <pc:sldMk cId="1964843126" sldId="256"/>
        </pc:sldMkLst>
        <pc:spChg chg="mod">
          <ac:chgData name="Dobrevski, Matej" userId="S::matej.dobrevski@fri1.uni-lj.si::58041c92-1ab4-4fa5-8368-ffe39df5d3e4" providerId="AD" clId="Web-{C97A6ED4-26B8-80DF-1C2E-AAF616C4EEA6}" dt="2020-11-06T09:40:21.129" v="4" actId="20577"/>
          <ac:spMkLst>
            <pc:docMk/>
            <pc:sldMk cId="1964843126" sldId="256"/>
            <ac:spMk id="6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0:40:47.339" v="312" actId="20577"/>
          <ac:spMkLst>
            <pc:docMk/>
            <pc:sldMk cId="1964843126" sldId="256"/>
            <ac:spMk id="7" creationId="{00000000-0000-0000-0000-000000000000}"/>
          </ac:spMkLst>
        </pc:spChg>
      </pc:sldChg>
      <pc:sldChg chg="delSp modSp">
        <pc:chgData name="Dobrevski, Matej" userId="S::matej.dobrevski@fri1.uni-lj.si::58041c92-1ab4-4fa5-8368-ffe39df5d3e4" providerId="AD" clId="Web-{C97A6ED4-26B8-80DF-1C2E-AAF616C4EEA6}" dt="2020-11-06T10:35:27.612" v="221" actId="20577"/>
        <pc:sldMkLst>
          <pc:docMk/>
          <pc:sldMk cId="4037773483" sldId="257"/>
        </pc:sldMkLst>
        <pc:spChg chg="mod">
          <ac:chgData name="Dobrevski, Matej" userId="S::matej.dobrevski@fri1.uni-lj.si::58041c92-1ab4-4fa5-8368-ffe39df5d3e4" providerId="AD" clId="Web-{C97A6ED4-26B8-80DF-1C2E-AAF616C4EEA6}" dt="2020-11-06T09:40:38.020" v="16" actId="20577"/>
          <ac:spMkLst>
            <pc:docMk/>
            <pc:sldMk cId="4037773483" sldId="257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0:35:27.612" v="221" actId="20577"/>
          <ac:spMkLst>
            <pc:docMk/>
            <pc:sldMk cId="4037773483" sldId="257"/>
            <ac:spMk id="5" creationId="{00000000-0000-0000-0000-000000000000}"/>
          </ac:spMkLst>
        </pc:spChg>
        <pc:picChg chg="del">
          <ac:chgData name="Dobrevski, Matej" userId="S::matej.dobrevski@fri1.uni-lj.si::58041c92-1ab4-4fa5-8368-ffe39df5d3e4" providerId="AD" clId="Web-{C97A6ED4-26B8-80DF-1C2E-AAF616C4EEA6}" dt="2020-11-06T09:40:27.988" v="7"/>
          <ac:picMkLst>
            <pc:docMk/>
            <pc:sldMk cId="4037773483" sldId="257"/>
            <ac:picMk id="2" creationId="{F2C5C248-4544-4898-9F3F-0FE8CDD06E48}"/>
          </ac:picMkLst>
        </pc:picChg>
      </pc:sldChg>
      <pc:sldChg chg="delSp del">
        <pc:chgData name="Dobrevski, Matej" userId="S::matej.dobrevski@fri1.uni-lj.si::58041c92-1ab4-4fa5-8368-ffe39df5d3e4" providerId="AD" clId="Web-{C97A6ED4-26B8-80DF-1C2E-AAF616C4EEA6}" dt="2020-11-06T10:40:00.228" v="297"/>
        <pc:sldMkLst>
          <pc:docMk/>
          <pc:sldMk cId="4101382048" sldId="262"/>
        </pc:sldMkLst>
        <pc:picChg chg="del">
          <ac:chgData name="Dobrevski, Matej" userId="S::matej.dobrevski@fri1.uni-lj.si::58041c92-1ab4-4fa5-8368-ffe39df5d3e4" providerId="AD" clId="Web-{C97A6ED4-26B8-80DF-1C2E-AAF616C4EEA6}" dt="2020-11-06T10:39:24.056" v="268"/>
          <ac:picMkLst>
            <pc:docMk/>
            <pc:sldMk cId="4101382048" sldId="262"/>
            <ac:picMk id="3" creationId="{2884C23D-F384-4B82-8B1E-7C8EF0CC9E5A}"/>
          </ac:picMkLst>
        </pc:picChg>
        <pc:picChg chg="del">
          <ac:chgData name="Dobrevski, Matej" userId="S::matej.dobrevski@fri1.uni-lj.si::58041c92-1ab4-4fa5-8368-ffe39df5d3e4" providerId="AD" clId="Web-{C97A6ED4-26B8-80DF-1C2E-AAF616C4EEA6}" dt="2020-11-06T10:39:23.134" v="267"/>
          <ac:picMkLst>
            <pc:docMk/>
            <pc:sldMk cId="4101382048" sldId="262"/>
            <ac:picMk id="6" creationId="{3DEF37AC-CFAE-4637-9631-B3BD4438FF30}"/>
          </ac:picMkLst>
        </pc:picChg>
      </pc:sldChg>
      <pc:sldChg chg="delSp del">
        <pc:chgData name="Dobrevski, Matej" userId="S::matej.dobrevski@fri1.uni-lj.si::58041c92-1ab4-4fa5-8368-ffe39df5d3e4" providerId="AD" clId="Web-{C97A6ED4-26B8-80DF-1C2E-AAF616C4EEA6}" dt="2020-11-06T10:40:00.228" v="296"/>
        <pc:sldMkLst>
          <pc:docMk/>
          <pc:sldMk cId="3482710758" sldId="263"/>
        </pc:sldMkLst>
        <pc:picChg chg="del">
          <ac:chgData name="Dobrevski, Matej" userId="S::matej.dobrevski@fri1.uni-lj.si::58041c92-1ab4-4fa5-8368-ffe39df5d3e4" providerId="AD" clId="Web-{C97A6ED4-26B8-80DF-1C2E-AAF616C4EEA6}" dt="2020-11-06T10:39:26.228" v="269"/>
          <ac:picMkLst>
            <pc:docMk/>
            <pc:sldMk cId="3482710758" sldId="263"/>
            <ac:picMk id="2" creationId="{D48ABE48-0997-4A5D-A0D6-5078A921442A}"/>
          </ac:picMkLst>
        </pc:picChg>
        <pc:picChg chg="del">
          <ac:chgData name="Dobrevski, Matej" userId="S::matej.dobrevski@fri1.uni-lj.si::58041c92-1ab4-4fa5-8368-ffe39df5d3e4" providerId="AD" clId="Web-{C97A6ED4-26B8-80DF-1C2E-AAF616C4EEA6}" dt="2020-11-06T10:39:26.915" v="270"/>
          <ac:picMkLst>
            <pc:docMk/>
            <pc:sldMk cId="3482710758" sldId="263"/>
            <ac:picMk id="7" creationId="{EE470C84-6CDD-4D3D-AB75-FAABA4857D00}"/>
          </ac:picMkLst>
        </pc:picChg>
      </pc:sldChg>
      <pc:sldChg chg="del">
        <pc:chgData name="Dobrevski, Matej" userId="S::matej.dobrevski@fri1.uni-lj.si::58041c92-1ab4-4fa5-8368-ffe39df5d3e4" providerId="AD" clId="Web-{C97A6ED4-26B8-80DF-1C2E-AAF616C4EEA6}" dt="2020-11-06T10:40:00.228" v="295"/>
        <pc:sldMkLst>
          <pc:docMk/>
          <pc:sldMk cId="859443455" sldId="264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28" v="294"/>
        <pc:sldMkLst>
          <pc:docMk/>
          <pc:sldMk cId="1238191676" sldId="265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28" v="293"/>
        <pc:sldMkLst>
          <pc:docMk/>
          <pc:sldMk cId="2826521523" sldId="266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28" v="292"/>
        <pc:sldMkLst>
          <pc:docMk/>
          <pc:sldMk cId="2647112455" sldId="267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28" v="291"/>
        <pc:sldMkLst>
          <pc:docMk/>
          <pc:sldMk cId="1561682560" sldId="268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28" v="290"/>
        <pc:sldMkLst>
          <pc:docMk/>
          <pc:sldMk cId="1719110941" sldId="269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9"/>
        <pc:sldMkLst>
          <pc:docMk/>
          <pc:sldMk cId="185723972" sldId="270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8"/>
        <pc:sldMkLst>
          <pc:docMk/>
          <pc:sldMk cId="428477272" sldId="271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7"/>
        <pc:sldMkLst>
          <pc:docMk/>
          <pc:sldMk cId="4091723654" sldId="272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6"/>
        <pc:sldMkLst>
          <pc:docMk/>
          <pc:sldMk cId="41082079" sldId="273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5"/>
        <pc:sldMkLst>
          <pc:docMk/>
          <pc:sldMk cId="1179645413" sldId="274"/>
        </pc:sldMkLst>
      </pc:sldChg>
      <pc:sldChg chg="del">
        <pc:chgData name="Dobrevski, Matej" userId="S::matej.dobrevski@fri1.uni-lj.si::58041c92-1ab4-4fa5-8368-ffe39df5d3e4" providerId="AD" clId="Web-{C97A6ED4-26B8-80DF-1C2E-AAF616C4EEA6}" dt="2020-11-06T10:40:00.213" v="284"/>
        <pc:sldMkLst>
          <pc:docMk/>
          <pc:sldMk cId="3367991524" sldId="275"/>
        </pc:sldMkLst>
      </pc:sldChg>
      <pc:sldChg chg="modSp add replId">
        <pc:chgData name="Dobrevski, Matej" userId="S::matej.dobrevski@fri1.uni-lj.si::58041c92-1ab4-4fa5-8368-ffe39df5d3e4" providerId="AD" clId="Web-{C97A6ED4-26B8-80DF-1C2E-AAF616C4EEA6}" dt="2020-11-06T10:39:42.994" v="281" actId="20577"/>
        <pc:sldMkLst>
          <pc:docMk/>
          <pc:sldMk cId="1405040089" sldId="288"/>
        </pc:sldMkLst>
        <pc:spChg chg="mod">
          <ac:chgData name="Dobrevski, Matej" userId="S::matej.dobrevski@fri1.uni-lj.si::58041c92-1ab4-4fa5-8368-ffe39df5d3e4" providerId="AD" clId="Web-{C97A6ED4-26B8-80DF-1C2E-AAF616C4EEA6}" dt="2020-11-06T10:39:42.994" v="281" actId="20577"/>
          <ac:spMkLst>
            <pc:docMk/>
            <pc:sldMk cId="1405040089" sldId="288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0:39:17.540" v="264" actId="20577"/>
          <ac:spMkLst>
            <pc:docMk/>
            <pc:sldMk cId="1405040089" sldId="288"/>
            <ac:spMk id="5" creationId="{00000000-0000-0000-0000-000000000000}"/>
          </ac:spMkLst>
        </pc:spChg>
      </pc:sldChg>
      <pc:sldChg chg="addSp modSp add replId">
        <pc:chgData name="Dobrevski, Matej" userId="S::matej.dobrevski@fri1.uni-lj.si::58041c92-1ab4-4fa5-8368-ffe39df5d3e4" providerId="AD" clId="Web-{C97A6ED4-26B8-80DF-1C2E-AAF616C4EEA6}" dt="2020-11-06T11:30:16.473" v="561" actId="20577"/>
        <pc:sldMkLst>
          <pc:docMk/>
          <pc:sldMk cId="3138779653" sldId="289"/>
        </pc:sldMkLst>
        <pc:spChg chg="mod">
          <ac:chgData name="Dobrevski, Matej" userId="S::matej.dobrevski@fri1.uni-lj.si::58041c92-1ab4-4fa5-8368-ffe39df5d3e4" providerId="AD" clId="Web-{C97A6ED4-26B8-80DF-1C2E-AAF616C4EEA6}" dt="2020-11-06T10:41:09.730" v="317" actId="20577"/>
          <ac:spMkLst>
            <pc:docMk/>
            <pc:sldMk cId="3138779653" sldId="289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1:30:16.473" v="561" actId="20577"/>
          <ac:spMkLst>
            <pc:docMk/>
            <pc:sldMk cId="3138779653" sldId="289"/>
            <ac:spMk id="5" creationId="{00000000-0000-0000-0000-000000000000}"/>
          </ac:spMkLst>
        </pc:spChg>
        <pc:picChg chg="add mod">
          <ac:chgData name="Dobrevski, Matej" userId="S::matej.dobrevski@fri1.uni-lj.si::58041c92-1ab4-4fa5-8368-ffe39df5d3e4" providerId="AD" clId="Web-{C97A6ED4-26B8-80DF-1C2E-AAF616C4EEA6}" dt="2020-11-06T11:23:05.230" v="419" actId="1076"/>
          <ac:picMkLst>
            <pc:docMk/>
            <pc:sldMk cId="3138779653" sldId="289"/>
            <ac:picMk id="2" creationId="{C303362D-F432-4039-B8E6-3353FA9BBDEE}"/>
          </ac:picMkLst>
        </pc:picChg>
      </pc:sldChg>
      <pc:sldChg chg="addSp delSp modSp add replId">
        <pc:chgData name="Dobrevski, Matej" userId="S::matej.dobrevski@fri1.uni-lj.si::58041c92-1ab4-4fa5-8368-ffe39df5d3e4" providerId="AD" clId="Web-{C97A6ED4-26B8-80DF-1C2E-AAF616C4EEA6}" dt="2020-11-06T11:30:10.129" v="556" actId="20577"/>
        <pc:sldMkLst>
          <pc:docMk/>
          <pc:sldMk cId="2799948097" sldId="290"/>
        </pc:sldMkLst>
        <pc:spChg chg="mod">
          <ac:chgData name="Dobrevski, Matej" userId="S::matej.dobrevski@fri1.uni-lj.si::58041c92-1ab4-4fa5-8368-ffe39df5d3e4" providerId="AD" clId="Web-{C97A6ED4-26B8-80DF-1C2E-AAF616C4EEA6}" dt="2020-11-06T11:24:15.215" v="438" actId="20577"/>
          <ac:spMkLst>
            <pc:docMk/>
            <pc:sldMk cId="2799948097" sldId="290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1:30:10.129" v="556" actId="20577"/>
          <ac:spMkLst>
            <pc:docMk/>
            <pc:sldMk cId="2799948097" sldId="290"/>
            <ac:spMk id="5" creationId="{00000000-0000-0000-0000-000000000000}"/>
          </ac:spMkLst>
        </pc:spChg>
        <pc:picChg chg="del">
          <ac:chgData name="Dobrevski, Matej" userId="S::matej.dobrevski@fri1.uni-lj.si::58041c92-1ab4-4fa5-8368-ffe39df5d3e4" providerId="AD" clId="Web-{C97A6ED4-26B8-80DF-1C2E-AAF616C4EEA6}" dt="2020-11-06T11:24:21.091" v="444"/>
          <ac:picMkLst>
            <pc:docMk/>
            <pc:sldMk cId="2799948097" sldId="290"/>
            <ac:picMk id="2" creationId="{C303362D-F432-4039-B8E6-3353FA9BBDEE}"/>
          </ac:picMkLst>
        </pc:picChg>
        <pc:picChg chg="add mod">
          <ac:chgData name="Dobrevski, Matej" userId="S::matej.dobrevski@fri1.uni-lj.si::58041c92-1ab4-4fa5-8368-ffe39df5d3e4" providerId="AD" clId="Web-{C97A6ED4-26B8-80DF-1C2E-AAF616C4EEA6}" dt="2020-11-06T11:26:42.937" v="503" actId="1076"/>
          <ac:picMkLst>
            <pc:docMk/>
            <pc:sldMk cId="2799948097" sldId="290"/>
            <ac:picMk id="6" creationId="{F930C4E6-CBBD-40E2-9535-E220187D5C4C}"/>
          </ac:picMkLst>
        </pc:picChg>
      </pc:sldChg>
      <pc:sldChg chg="delSp modSp add replId">
        <pc:chgData name="Dobrevski, Matej" userId="S::matej.dobrevski@fri1.uni-lj.si::58041c92-1ab4-4fa5-8368-ffe39df5d3e4" providerId="AD" clId="Web-{C97A6ED4-26B8-80DF-1C2E-AAF616C4EEA6}" dt="2020-11-06T11:30:32.161" v="566" actId="20577"/>
        <pc:sldMkLst>
          <pc:docMk/>
          <pc:sldMk cId="1062534023" sldId="291"/>
        </pc:sldMkLst>
        <pc:spChg chg="mod">
          <ac:chgData name="Dobrevski, Matej" userId="S::matej.dobrevski@fri1.uni-lj.si::58041c92-1ab4-4fa5-8368-ffe39df5d3e4" providerId="AD" clId="Web-{C97A6ED4-26B8-80DF-1C2E-AAF616C4EEA6}" dt="2020-11-06T11:27:08.188" v="505" actId="20577"/>
          <ac:spMkLst>
            <pc:docMk/>
            <pc:sldMk cId="1062534023" sldId="291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1:30:32.161" v="566" actId="20577"/>
          <ac:spMkLst>
            <pc:docMk/>
            <pc:sldMk cId="1062534023" sldId="291"/>
            <ac:spMk id="5" creationId="{00000000-0000-0000-0000-000000000000}"/>
          </ac:spMkLst>
        </pc:spChg>
        <pc:picChg chg="del">
          <ac:chgData name="Dobrevski, Matej" userId="S::matej.dobrevski@fri1.uni-lj.si::58041c92-1ab4-4fa5-8368-ffe39df5d3e4" providerId="AD" clId="Web-{C97A6ED4-26B8-80DF-1C2E-AAF616C4EEA6}" dt="2020-11-06T11:29:40.472" v="511"/>
          <ac:picMkLst>
            <pc:docMk/>
            <pc:sldMk cId="1062534023" sldId="291"/>
            <ac:picMk id="6" creationId="{F930C4E6-CBBD-40E2-9535-E220187D5C4C}"/>
          </ac:picMkLst>
        </pc:picChg>
      </pc:sldChg>
      <pc:sldChg chg="modSp add replId">
        <pc:chgData name="Dobrevski, Matej" userId="S::matej.dobrevski@fri1.uni-lj.si::58041c92-1ab4-4fa5-8368-ffe39df5d3e4" providerId="AD" clId="Web-{C97A6ED4-26B8-80DF-1C2E-AAF616C4EEA6}" dt="2020-11-06T11:31:56.709" v="618" actId="20577"/>
        <pc:sldMkLst>
          <pc:docMk/>
          <pc:sldMk cId="3498212393" sldId="292"/>
        </pc:sldMkLst>
        <pc:spChg chg="mod">
          <ac:chgData name="Dobrevski, Matej" userId="S::matej.dobrevski@fri1.uni-lj.si::58041c92-1ab4-4fa5-8368-ffe39df5d3e4" providerId="AD" clId="Web-{C97A6ED4-26B8-80DF-1C2E-AAF616C4EEA6}" dt="2020-11-06T11:31:07.505" v="577" actId="20577"/>
          <ac:spMkLst>
            <pc:docMk/>
            <pc:sldMk cId="3498212393" sldId="292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1:31:56.709" v="618" actId="20577"/>
          <ac:spMkLst>
            <pc:docMk/>
            <pc:sldMk cId="3498212393" sldId="292"/>
            <ac:spMk id="5" creationId="{00000000-0000-0000-0000-000000000000}"/>
          </ac:spMkLst>
        </pc:spChg>
      </pc:sldChg>
      <pc:sldChg chg="modSp add replId">
        <pc:chgData name="Dobrevski, Matej" userId="S::matej.dobrevski@fri1.uni-lj.si::58041c92-1ab4-4fa5-8368-ffe39df5d3e4" providerId="AD" clId="Web-{C97A6ED4-26B8-80DF-1C2E-AAF616C4EEA6}" dt="2020-11-06T11:39:13.156" v="639" actId="20577"/>
        <pc:sldMkLst>
          <pc:docMk/>
          <pc:sldMk cId="3028271756" sldId="293"/>
        </pc:sldMkLst>
        <pc:spChg chg="mod">
          <ac:chgData name="Dobrevski, Matej" userId="S::matej.dobrevski@fri1.uni-lj.si::58041c92-1ab4-4fa5-8368-ffe39df5d3e4" providerId="AD" clId="Web-{C97A6ED4-26B8-80DF-1C2E-AAF616C4EEA6}" dt="2020-11-06T11:38:39.265" v="622" actId="20577"/>
          <ac:spMkLst>
            <pc:docMk/>
            <pc:sldMk cId="3028271756" sldId="293"/>
            <ac:spMk id="4" creationId="{00000000-0000-0000-0000-000000000000}"/>
          </ac:spMkLst>
        </pc:spChg>
        <pc:spChg chg="mod">
          <ac:chgData name="Dobrevski, Matej" userId="S::matej.dobrevski@fri1.uni-lj.si::58041c92-1ab4-4fa5-8368-ffe39df5d3e4" providerId="AD" clId="Web-{C97A6ED4-26B8-80DF-1C2E-AAF616C4EEA6}" dt="2020-11-06T11:39:13.156" v="639" actId="20577"/>
          <ac:spMkLst>
            <pc:docMk/>
            <pc:sldMk cId="3028271756" sldId="293"/>
            <ac:spMk id="5" creationId="{00000000-0000-0000-0000-000000000000}"/>
          </ac:spMkLst>
        </pc:spChg>
      </pc:sldChg>
    </pc:docChg>
  </pc:docChgLst>
  <pc:docChgLst>
    <pc:chgData name="Dobrevski, Matej" userId="S::matej.dobrevski@fri1.uni-lj.si::58041c92-1ab4-4fa5-8368-ffe39df5d3e4" providerId="AD" clId="Web-{7B782C59-1BCF-4CB0-1482-B2AFE3816760}"/>
    <pc:docChg chg="modSld">
      <pc:chgData name="Dobrevski, Matej" userId="S::matej.dobrevski@fri1.uni-lj.si::58041c92-1ab4-4fa5-8368-ffe39df5d3e4" providerId="AD" clId="Web-{7B782C59-1BCF-4CB0-1482-B2AFE3816760}" dt="2021-11-04T11:37:57.376" v="9" actId="1076"/>
      <pc:docMkLst>
        <pc:docMk/>
      </pc:docMkLst>
      <pc:sldChg chg="addSp delSp modSp">
        <pc:chgData name="Dobrevski, Matej" userId="S::matej.dobrevski@fri1.uni-lj.si::58041c92-1ab4-4fa5-8368-ffe39df5d3e4" providerId="AD" clId="Web-{7B782C59-1BCF-4CB0-1482-B2AFE3816760}" dt="2021-11-04T11:37:57.376" v="9" actId="1076"/>
        <pc:sldMkLst>
          <pc:docMk/>
          <pc:sldMk cId="1838947659" sldId="308"/>
        </pc:sldMkLst>
        <pc:inkChg chg="add del">
          <ac:chgData name="Dobrevski, Matej" userId="S::matej.dobrevski@fri1.uni-lj.si::58041c92-1ab4-4fa5-8368-ffe39df5d3e4" providerId="AD" clId="Web-{7B782C59-1BCF-4CB0-1482-B2AFE3816760}" dt="2021-11-04T11:37:32.578" v="1"/>
          <ac:inkMkLst>
            <pc:docMk/>
            <pc:sldMk cId="1838947659" sldId="308"/>
            <ac:inkMk id="3" creationId="{1AB683E3-3628-42DF-A099-81661282C740}"/>
          </ac:inkMkLst>
        </pc:inkChg>
        <pc:inkChg chg="add del">
          <ac:chgData name="Dobrevski, Matej" userId="S::matej.dobrevski@fri1.uni-lj.si::58041c92-1ab4-4fa5-8368-ffe39df5d3e4" providerId="AD" clId="Web-{7B782C59-1BCF-4CB0-1482-B2AFE3816760}" dt="2021-11-04T11:37:47.266" v="5"/>
          <ac:inkMkLst>
            <pc:docMk/>
            <pc:sldMk cId="1838947659" sldId="308"/>
            <ac:inkMk id="6" creationId="{CAF79859-027F-40A2-B444-31E95A6EC19D}"/>
          </ac:inkMkLst>
        </pc:inkChg>
        <pc:inkChg chg="add del">
          <ac:chgData name="Dobrevski, Matej" userId="S::matej.dobrevski@fri1.uni-lj.si::58041c92-1ab4-4fa5-8368-ffe39df5d3e4" providerId="AD" clId="Web-{7B782C59-1BCF-4CB0-1482-B2AFE3816760}" dt="2021-11-04T11:37:50.641" v="7"/>
          <ac:inkMkLst>
            <pc:docMk/>
            <pc:sldMk cId="1838947659" sldId="308"/>
            <ac:inkMk id="9" creationId="{D42A63A0-6934-4E19-8246-8D8F9733C6A7}"/>
          </ac:inkMkLst>
        </pc:inkChg>
        <pc:inkChg chg="add del">
          <ac:chgData name="Dobrevski, Matej" userId="S::matej.dobrevski@fri1.uni-lj.si::58041c92-1ab4-4fa5-8368-ffe39df5d3e4" providerId="AD" clId="Web-{7B782C59-1BCF-4CB0-1482-B2AFE3816760}" dt="2021-11-04T11:37:49.735" v="6"/>
          <ac:inkMkLst>
            <pc:docMk/>
            <pc:sldMk cId="1838947659" sldId="308"/>
            <ac:inkMk id="10" creationId="{C56FDD87-57EC-444E-B105-E24EB87CFBDA}"/>
          </ac:inkMkLst>
        </pc:inkChg>
        <pc:inkChg chg="add mod">
          <ac:chgData name="Dobrevski, Matej" userId="S::matej.dobrevski@fri1.uni-lj.si::58041c92-1ab4-4fa5-8368-ffe39df5d3e4" providerId="AD" clId="Web-{7B782C59-1BCF-4CB0-1482-B2AFE3816760}" dt="2021-11-04T11:37:57.376" v="9" actId="1076"/>
          <ac:inkMkLst>
            <pc:docMk/>
            <pc:sldMk cId="1838947659" sldId="308"/>
            <ac:inkMk id="52" creationId="{833BDABC-AD74-4718-9C46-16BF73377958}"/>
          </ac:inkMkLst>
        </pc:inkChg>
      </pc:sldChg>
    </pc:docChg>
  </pc:docChgLst>
  <pc:docChgLst>
    <pc:chgData name="Matej Dobrevski" userId="58041c92-1ab4-4fa5-8368-ffe39df5d3e4" providerId="ADAL" clId="{226739A3-52C0-F243-9C7E-763EC0B4CCA0}"/>
    <pc:docChg chg="modSld">
      <pc:chgData name="Matej Dobrevski" userId="58041c92-1ab4-4fa5-8368-ffe39df5d3e4" providerId="ADAL" clId="{226739A3-52C0-F243-9C7E-763EC0B4CCA0}" dt="2020-11-10T10:11:52.673" v="0" actId="1076"/>
      <pc:docMkLst>
        <pc:docMk/>
      </pc:docMkLst>
      <pc:sldChg chg="modSp">
        <pc:chgData name="Matej Dobrevski" userId="58041c92-1ab4-4fa5-8368-ffe39df5d3e4" providerId="ADAL" clId="{226739A3-52C0-F243-9C7E-763EC0B4CCA0}" dt="2020-11-10T10:11:52.673" v="0" actId="1076"/>
        <pc:sldMkLst>
          <pc:docMk/>
          <pc:sldMk cId="1964843126" sldId="256"/>
        </pc:sldMkLst>
        <pc:spChg chg="mod">
          <ac:chgData name="Matej Dobrevski" userId="58041c92-1ab4-4fa5-8368-ffe39df5d3e4" providerId="ADAL" clId="{226739A3-52C0-F243-9C7E-763EC0B4CCA0}" dt="2020-11-10T10:11:52.673" v="0" actId="1076"/>
          <ac:spMkLst>
            <pc:docMk/>
            <pc:sldMk cId="1964843126" sldId="256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39:43.79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463 269 6225,'0'0'0,"-7"0"216,-18 0-80,7-2 16,-1-1 56,19 1 32,0 0 80,0 0 80,-4 0 104,0 0 112,-3 0 97,7 2-713,-4-2 792,-2 0 32,0-2-48,-1 2-120,-9-3-120,12 1-88,-3 2-119,1-2-33,6 4-296,-6-2 272,-11 0-72,13 0-56,-2 0-32,6 2-112,-6 0 88,-11 0-16,13 0-24,-13 4-24,13 0 8,-13 2-40,13 1 32,-14 9 24,11-12 0,-11 13 16,11-13-8,-9 15-8,16-19-48,-5 6 64,-1 13-32,-12-13 24,13 15 32,5-21-88,-6 6 80,0 19 0,-11-6-40,13-1-16,4-18-24,-6 23 0,-11-2 16,17 6-32,-16-2 16,16-25 0,0 25-8,-7 2-8,-9 2 32,16 0-8,0-29-8,-7 30 24,3-5-24,-2-1 8,2 1-16,4-25 8,-4 27-8,4-2 16,0 2-40,0-2 32,0-25 0,0 25-16,0-2 16,2 2 16,4 0-64,-6-25 48,6 25 0,11 2 0,-11-2-8,2 0 48,-8-25-40,17 25-16,-11 0 16,11 0-16,-11-2 32,-6-23-16,19 23 32,-11-2-24,13-3 64,-13 1-56,-8-19-16,23 19 56,-4-13-8,0 17-24,4-17 32,-23-6-56,23 17 8,-1-13-16,3 2 16,0 0-24,-25-6 16,27 17 8,2-17 16,1 4-24,1-4 40,-31 0-40,29 4 0,2-4 48,0 0-56,3 0 8,-34 0 0,35 0 8,0 0 8,-1 0 72,1-2-112,-35 2 24,33-4 104,3 0-32,-1 0-8,0 0 72,-35 4-136,36-7 64,-3 1-24,-2 0 24,3 2 16,-34 4-80,31-6 80,0-3 48,-2-10 8,0 13 0,-29 6-136,31-8 176,-1-9-16,-1 9-16,-2-11-8,-27 19-136,27-8 96,-4-13-40,2 4-8,-3 1 16,1-1 8,-23 17-72,21-16 73,0-1 7,-2-2-16,-3-2-8,-16 21-56,9-18 88,11-5-16,-13 2 64,-7 21-136,20-25 112,-13 0-16,11 2 32,-11 0-72,11-2-16,-18 25-40,7-25 24,11-2 48,-11-2-32,9 4 8,-16 25-48,6-29 40,1 2 48,1-2-24,0 0-16,-8 29-48,7-29 112,-3 0-160,-2 2 144,0 2 136,-2-2-144,0 4 24,0 23-112,0-23 48,0 0 48,-4 2-64,-2 0 32,-1 0 16,-9 3-32,16 18-48,-5-17 96,-11-2 40,10 1-56,-13-1-80,13 2 152,-17 1 16,6 7 8,11-11-48,6 20-128,-23-9 144,6-12-128,1 15 112,-5-13 48,21 19-176,-19-6 112,-2-12 8,1 11-8,-3-9-144,23 16 32,-23-7 80,-2-9-48,-2 9 16,-2-13 160,0 13-168,-5-1-16,3-9-8,0 11-112,31 6 96,-31-8 56,-1 2 8,3 2-40,0 1-8,29 3-16,-27-2 0,0 0-16,-2 2 16,0 0 32,29 0-32,-29 0 0,0 4 8,4 1-8,0 1-40,0 0 32,0 0-24,0 1 8,2-1-56,23-6 80,-25 6-16,2 13-168,0-15 112,-2 15 48,25-19 24,-18 6-136,-5 19 32,2-8-200,2-1-104,19-16 408,-21 17-592,5 2-176,-1-1-72,0 3-209,11 0-351,-13 2-688,15 2-873,-2 4 425,0 0-3978,6-29 6514</inkml:trace>
  <inkml:trace contextRef="#ctx0" brushRef="#br0" timeOffset="1192">687 660 7009,'0'0'0,"6"-4"264,3-3-104,-9 7-160,18-18 88,-11 11 8,1-13 16,11 3 32,-19 17-144,6-8 264,11-13 128,-11 12 144,0-11 145,-6 20-681,8-9 800,9-11 64,-13 11 16,3-12-104,-7 21-776,8-18 664,8 1-103,-9 9-97,1-15-88,0 15-72,9-11-80,-13 2-64,4 11-56,1-11-72,-1 11-8,0-2-24,-1-1-24,-7 9 24,6-6-32,0 0-48,-2 0 8,0 2-24,-4 4 96,3-3-72,-1 3 0,0 0 0,0 0-8,-2 0 80,2 0-56,-2 0-8,0 5 24,0-1 24,-4 0 0,0 2 32,4 0-16,-5 1 16,-1 9 16,2-16-32,-2 17 24,0-11-16,6-6-8,-7 25 32,-9-8 48,11 1-8,-1 5 40,6-23-112,-16 21 96,11 8 8,-1-2-40,-10-6-8,16-21-56,-5 25 72,-1 2-40,0-2 32,0 0 8,6-25-72,-7 25 72,3-4 24,0 0 24,0-1-16,4-20-104,0 23 136,-4-6-32,0 2 0,4 1 8,0-20-112,0 17 80,0-11 24,0 17-32,0-19-16,0-4-56,0 7 48,0 11-32,2-13-32,-2-5 16,4 4-8,0-4-8,0 4-56,0-4-64,-4 0 136,7 4-216,-3-4-144,0 0-152,0 0-264,-2 0-585,4 0-783,-1 4 56,-1 0-4298,-4-4 6386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17.16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291 219 6929,'0'0'0,"0"0"0,-4 4 1736,-17 1-679,15-1-329,-13 0-360,19-4-368,0 0 136,0 4-24,0-4 8,0 4 32,0-4-152,0 0 224,0 7 32,-4-1 40,-2 10-16,6-16-280,-6 7 296,-1 13 16,-9-13-56,12 20-48,4-27-208,-17 21 168,11-1-72,-15 5 8,15 0-32,6-25-72,-21 29 72,4 1-32,11 1 25,-15-4-1,21-27-64,-6 27 64,-15-2 0,15-2 16,-11 2 16,17-25-96,-4 18 128,-12-11 24,11 11 48,1-14 8,4-4-208,-4 5 232,4-1-16,0-4-56,0 0-8,0 0-152,0-4 88,4-5-40,5-7-16,9-5 0,-18 21-32,6-19 16,13-2-32,-10-4 8,11 0-40,-20 25 48,17-25-16,0-4-8,-1 0 0,1 4 24,-17 25 0,17-27 0,-1 0 24,1 4 8,-9 0 16,-8 23-48,21-22 88,-13-3 56,13 4 128,-15-2 72,-6 23-344,19-17 392,-13 1-8,11 7-88,-11-16-32,-6 25-264,8-8 192,1-9-32,7 11-31,-13 0-33,-3 6-96,6-4 72,0 2-8,-4 0-16,2 2 16,-4 0-64,2 6 72,-2 12-24,0-11 0,0 20 0,0-27-48,-4 23 24,0-3 16,-2 8-24,0-1-8,6-27-8,-7 31 0,3 0-8,-2 4 8,2-3-16,4-32 16,-7 33 16,3 2-16,0-2 8,0 1 8,4-34-16,-4 33 24,4-2 0,-4 0-40,0 3 8,4-34 8,0 29-24,0-2-24,-5-2 56,5-4-48,0-3-32,0-18 72,0 17-56,0-11-80,2 15 48,1-17-24,-3-4 112,4 6-193,0 1-47,0-3-240,-4-4 480,4 4-720,0-4-232,0 0-440,1 0-465,-1 0-479,-4 0 2336,6-4-2017,-4-4-3768,-2 8 5785</inkml:trace>
  <inkml:trace contextRef="#ctx0" brushRef="#br0" timeOffset="2431">853 32 13714,'0'0'0,"-4"-6"3401,-2-2-2585,-1-9-816,7 17 0,0 0-136,0 0-8,0 0 88,0 0 64,0 0 320,0 0-592,0 0 288,0 6 56,-4 11 80,4-17-160,-4 6 216,-2 13 136,0-13-55,-1 17-49,7-23-248,-6 21 192,0 2-8,0-1-48,-1 3-32,7-25-104,-4 27 96,0 3-24,0 3-8,0 4 0,4-37-64,-5 40 40,1 1-96,-2 5 72,0 0 32,6-46-48,-6 50 0,-1 0 40,-11-2-16,13 2-48,5-50 24,-6 47 72,0 1 56,-11-2-152,13-2 96,4-44-72,-6 41 16,0-1-8,-1-3 96,1-1-16,6-36-88,-6 29 48,0-2-32,2-4-40,-1-5-16,5-18 40,-4 17-48,4-11 24,0 15-120,-4-17-184,4-4 328,0 4-456,0 1-312,0-5-441,0 0-655,0 0 1864,0 0-2777,2 0-23,2 0-3930,-4 0 6730</inkml:trace>
  <inkml:trace contextRef="#ctx0" brushRef="#br0" timeOffset="2432">1254 492 12322,'0'0'0,"0"-17"2833,0 13-1761,0 4-1072,-6-8 200,2 4-184,0 4-8,-2 0 40,6 0-48,-7 0 88,-9 0 16,12 6-16,-13 0-16,17-6-72,-6 17 88,-13-11 32,13 15 16,-13-5 32,19-16-168,-6 21 168,-13 2 48,15 2-8,-13 0 24,17-25-232,-4 27 200,-2-2-8,2 0-23,0 2 15,4-27-184,0 23 112,0 0-80,0 0-32,2-5-56,-2-18 56,6 21-112,2-4-24,11-1 63,-2 3-47,-17-19 120,8 17-8,19-11 32,-4 11-40,0-13 40,-23-4-24,25 4 24,2 0-24,2-4 16,0 0-32,-29 0 16,27 0-32,2-2-8,-2-4 32,-4 0 40,-23 6-32,23-19 40,-2 11 16,-5-15-32,3 4 89,-19 19-113,17-21 120,-1-2-32,-7 0 16,11 1-80,-20 22-24,9-28 24,10-1 32,-13-4-8,10 0 0,-16 33-48,5-34 64,1 1 8,2 0 16,-2 2-8,-6 31-80,2-29 112,-2-1 0,0 8-24,-4 3 24,4 19-112,-6-17 80,-15 11-16,5-2-8,-1 1 8,17 7-64,-21-2 24,-2 0 16,0 2-40,-2 0-48,25 0 48,-27 7-40,0 9-8,0-10-32,-2 17 8,29-23 72,-29 19-88,2 0 16,0 2-8,4 1 0,23-22 80,-23 19-112,4 0-40,3-3-56,10-9-88,6-7 296,-17 21-401,17-17-271,-4 12-432,4-12-656,0-4 1760,0 7-2633,6-1 105,15-2-4042,-21-4 6570</inkml:trace>
  <inkml:trace contextRef="#ctx0" brushRef="#br0" timeOffset="2433">1941 182 12002,'0'0'0,"-4"0"2377,4 0-2377,-6 0 1024,-1 0-640,3 0-168,4 0-24,0 0-192,0 0 192,0 4 88,0-4 8,0 6-24,0-6-264,0 7 272,0 9-16,0-12-48,0 17 24,0-21-232,0 17 192,0 4-72,0 4-24,-4 4-48,4-29-48,0 31 8,-4 4 8,4 7-8,-6 4-8,6-46 0,-5 43 41,-1 5-17,0-2 8,-11 0 8,17-46-40,-4 50 48,-2-3-96,-13 3 8,15-2 88,4-48-48,-17 46 40,13-2 144,-12-3-16,11-1-72,5-40-96,-16 35 104,12-4-48,-3-2 8,1-4-40,6-25-24,-6 21 0,2-15-32,0 13-24,4-19-104,0 0 160,0 4-280,-5 1-201,5-5-319,0 0-360,0 0 1160,0 0-1824,0-5-1001,0-1 273,5-11-3842,-5 17 6394,0 0 0</inkml:trace>
  <inkml:trace contextRef="#ctx0" brushRef="#br0" timeOffset="2434">2372 377 10898,'0'0'0,"-7"0"2224,-14 0-1119,21 0-1105,-4 0 272,-2 0-224,2 0 64,4 5 120,0-5-232,-4 4 336,4 0 80,-4 13-16,-1-13-40,5-4-360,-4 18 344,0-11-8,0 18-16,4-25-320,-4 16 288,4-16-288,-4 17 232,-1 6-40,1-2-48,0 4-16,4-25-128,-6 27 120,0 6-48,-1 0 0,-11 5-24,18-38-48,-4 39 0,-13-1 25,11-1-82,-15 0-7,21-37 64,-6 36 0,-15-3-8,15 0 88,-17-1 41,23-32-121,-7 31 72,-11-4 128,14-6-96,-13 4-64,17-25-40,0 18 88,-6-11-88,2 18-40,-1-21-96,5-4 136,-4 6-256,4-2-185,0-4-183,0 0-168,0 0 792,0 0-1088,0-4-424,0-13-609,2 11-239,-2 6 2360,4-21-1945,3 3-3520,-7 18 5465</inkml:trace>
  <inkml:trace contextRef="#ctx0" brushRef="#br0" timeOffset="2435">2159 658 9986,'0'0'0,"0"0"0,0-6 2040,0-13-904,2 3-1072,5 7-264,-7 9 200,16-16-232,-7 9 88,11-11 136,-11 9 88,-9 9-80,23-20 136,-7 11 112,1-9 136,0 9 177,-17 9-561,18-21 688,3 15 96,2-13-48,0 13-112,-23 6-624,23-16 544,0 9-104,-3 1-88,1 0-72,-21 6-280,21-2 176,-2 2-31,-1 0-105,1 4-16,-19-4-24,17 4 32,-9 13 0,9-13 0,-15 17 16,-2-21-48,6 16 64,-4 1-32,-2 2 16,0-1-16,0-18-32,-6 19-16,-15 2-24,5 0 8,-1 4-8,17-25 40,-21 25-32,0-2-16,-2-3 0,1 1 8,22-21 40,-21 21-24,-2 0 56,-2 2-32,0-3 64,25-20-64,-25 19 40,0-2-112,4-11 32,0 17-72,21-23 112,-18 6-80,-1 13 63,2-15-15,11 2 8,6-6 24,-21 17-16,17-17-16,-13 0-16,13 0 8,4 0 40,-4 0-48,0 0 16,0 0-8,4 0-8,0 0 48,0 0-72,0-2 16,0-2-16,4 0 0,-4 4 72,6-5-88,0 3 32,11 0-40,-11 2-8,-6 0 104,17 0-80,-9 4 8,13 3 0,-4 9 24,-17-16 48,16 4-32,5 3-16,4 13 24,4-13 40,-29-7-16,31 21-24,3-5 32,1 1-16,3-1-16,-38-16 24,39 19 0,5 2 0,-1 2 0,3-2 24,-46-21-24,44 20 8,-2 3 8,-3-4 0,-4 0 24,-35-19-40,34 19 48,-3-13-16,-2 12 40,-2-13 8,-27-5-80,25 16 48,-4-16-16,-2 7-40,-1-7-336,-18 0 344,17 0-1176,-11-3-2025,15-3-5064,-21 6 8265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35.83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152 225 6009,'0'0'0,"0"0"0,0-6 968,0-3-32,0-9-256,0 13-288,0 5-392,0-6 216,-4 0-55,0 0-9,4-1 56,0 7-208,-4-2 200,4-2 8,-4 2-8,0 0 8,4 2-208,-5-2 200,1 0 80,0 2 48,0 0 24,4 0-352,-4 0 352,-2 0-16,-1 6-104,-11 13-56,18-19-176,-5 6 184,-1 19-56,-10-4-16,11 4 40,5-25-152,-6 29 88,-13 0 40,15 4-16,0 1 0,4-34-112,-6 35 112,2 0-16,0 3 9,4-3-33,0-35-72,0 35 64,4-1 32,2-7 0,11-2 0,-17-25-96,6 21 56,13-5-24,-3-10 0,3 11 0,-19-17-32,19 0 64,-1 4 0,3-4 0,-2 0-32,-19 0-32,21 0-8,-1-2 16,3-4 0,2-11 16,-25 17-24,25-8 48,-2-13-48,2 2-48,-4-3 8,-21 22 40,21-23-24,0-2 24,-1-2 24,-1 0 32,-19 27-56,17-27 48,-9-3-16,9 1 24,-13 2-8,-4 27-48,6-25 48,-4 0 0,0 2 8,-2 3-40,0 20-16,0-21-8,-6 4 0,-15 1-64,5 7 32,16 9 40,-19-21-8,-4 15-16,-2 0-8,-2 0 16,27 6 16,-27-2-32,-2 2 48,0 0 0,2 4-16,27-4 0,-27 19-32,2-13-16,4 15-8,2-5-56,19-16 112,-17 17-176,11 2-64,-15-1-209,17 1-399,4-19 848,-6 19-1552,2 2-656,4-1 199,2-13-3272,-2-7 5281</inkml:trace>
  <inkml:trace contextRef="#ctx0" brushRef="#br0" timeOffset="2023">826 2 14251,'0'0'0,"0"0"0,-4-2 2176,-2 2-2024,-11 0-616,17 4-288,0-4 752,0 7-1008,0 13-73,0-13 17,0 13 0,0-20 1064,0 17-1056,0 0 87,0 3 209,-4 3 288,4-23 472,-4 25-160,-2 2 160,-13 7 160,13 1 144,6-35-304,-21 37 416,15 5 160,-19-2 49,6 1-33,19-41-592,-19 40 520,1 1-136,-1 3-112,0-4-112,19-40-160,-16 41 64,9 1-32,-16-7-24,17 0-8,6-35 0,-16 32-8,11-7 16,-1-7-32,0-1-88,6-17 112,-6 6-384,2 0-704,4 1-617,0-3 89,0-4 1616,0 0-4977,0 0 4977</inkml:trace>
  <inkml:trace contextRef="#ctx0" brushRef="#br0" timeOffset="2024">843 570 9890,'0'0'0,"-4"-2"2336,4 2-2336,-4-2 632,-3 0-680,3 0-176,6-2-8,-2 4 232,7-7-128,11-9 64,-9 9 40,14-15 32,-23 22-8,16-19 24,3 0 8,0-6 24,1 2 0,-20 23-56,21-23 120,0 1-8,0-1-8,0 0 40,-21 23-144,20-23 104,1 2-8,0 0-8,-2 3-64,-19 18-24,16-17 48,1 9-40,-9-9-40,11 11 32,-19 6 0,6-6-56,3-1 8,-3 5 16,0 2-24,-6 0 56,2 0-16,0 0-8,-2 6 56,0 15 32,0-21-64,0 6 56,-6 19 48,0-8-40,0 4 32,6-21-96,-7 21 96,-9 4-40,12 0 0,-3 0-24,7-25-32,-16 27 40,12 2 40,-3 2 8,-11 2-40,18-33-48,-5 31 56,1 1 0,-2-1-32,2-4 40,4-27-64,-4 29 73,0-4-65,-1 0 48,1-2-32,4-23-24,-4 21 8,0-5 32,4 1-48,-4-11-16,4-6 24,0 17-104,0-13-73,0 2-119,0 0-264,0-6 560,0 7-848,0-3-512,2-4-417,0 0-7,-2 0 1784,2 0-1392,4 0-2897,-6 0 4289</inkml:trace>
  <inkml:trace contextRef="#ctx0" brushRef="#br0" timeOffset="2025">1690 139 11290,'0'0'0,"-4"-2"3097,-3 0-2329,7 2-768,-16-2 32,16 2-136,-4 17-48,-3-11 24,7-6 128,-6 21-72,0-4-24,0 3 0,-11 3 24,17-23 72,-4 29-64,-2-2 32,-15 5 0,17 3 0,4-35 32,-17 33-48,13 5 16,-15-3 32,13 3 56,6-38-56,-19 37 96,13 3-32,-17-3 8,6 5-24,17-42-48,-16 41 32,-1-3 0,-2 1-56,3-4 56,16-35-32,-17 36-24,-2-3 56,13-4-8,-21-2-48,27-27 24,-6 25-8,-15-6-32,15-2-40,-11-11-144,17-6 224,0 17-505,-4-17-423,0 0-488,4 0-640,0 0 2056,2 0-1929,4-3 449,11-3-2905,-17 6 4385</inkml:trace>
  <inkml:trace contextRef="#ctx0" brushRef="#br0" timeOffset="2026">1941 312 13418,'0'0'0,"-4"0"2537,0 0-2225,-2 4-464,6-4 152,-4 17-256,0-11 0,-1 15 32,5-15 40,0-6 184,-4 23-184,0-2-8,0-2-48,0 4 0,4-23 240,-7 24-144,-9 6 32,12-1 88,-3 2 24,-9 0-33,16-31 33,-4 31 33,-15 3-9,13-1 40,6-33-64,-17 33 48,11-2-16,-15 3 0,15-1-16,6-33-16,-21 33 16,15 1-16,-11-5 0,13-4-8,4-25 8,-6 20-32,-11-1-80,17-13-209,-6 13-279,6-19 600,-4 0-968,-1 4-480,5 0-329,0-4 57,0 0 1720,0 0-1344,0-2 472,38 21 95,-36-25-2399,-2 6 3176</inkml:trace>
  <inkml:trace contextRef="#ctx0" brushRef="#br0" timeOffset="2027">1944 437 9698,'0'0'0,"0"-6"2936,0-1-1071,0 7-1865,0-16 696,2 12-424,-2 2-224,2 0-80,-2 2 32,2-3-104,4 1 32,0 0-96,11 0 0,-17 2 168,8-2-184,11 0-40,-11 0 48,15-2 8,-23 4 168,8-2-160,15 0 47,-6 0 49,0 2 48,-17 0 16,8 0-16,15 0 56,-15 6-48,11 0 8,-19-6 0,6 19 0,11-13-16,-13 13 16,2-3 8,-6-16-8,6 7 40,1 18-8,-5-7 32,-2 3 49,0-21-113,-4 21 128,-3 0 40,-11 2 16,1-3 0,17-20-184,-19 21 216,-2 0-16,-4 0 40,0 0 32,25-21-272,-22 18 256,-3 1 40,0 0-32,2-13-72,23-6-192,-23 25 160,0-19-64,4 13-16,13-15-56,6-4-24,-23 6 64,19 1-48,-2-1 16,0 0-8,6-6-24,-5 6-24,1-2-8,4 1-40,0-1 40,0-4 32,0 4-56,4 2 40,3 13 16,1-13-48,-8-6 48,21 19-16,-13-13-8,17 15-16,-6-15 24,-19-6 16,21 23 0,-3-17 0,3 17 8,0-6-8,-21-17 0,21 6 32,2 15 24,2-15 8,-1 11 24,-24-17-88,23 4 56,2 13-8,0-13 0,0 0-40,-25-4-8,25 4 24,-2 0-56,-2-4-72,0 4-312,-21-4 416,18 0-936,-9 0-961,14 0-1335,-15 4 375,-8-4 2857,17 0-5817,-17 0 5817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41.38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19 641 6145,'0'0'0,"0"-6"1512,0 6-1512,-6-21 1600,-1 12-423,1-9-521,6 18-280,0 0-376,0 0 224,0 0-64,0 0-56,0 0-16,0 0-664,4-2 1256,3-3-576,-1-1-16,0 0 0,-6 6-88,8-17 96,1 11 24,7-13 32,-9 11 32,-7 8-184,8-21 192,11 3 8,-13-5 64,15 2-24,-21 21-240,6-21 217,15 0 7,-15 0-24,15 1-40,-21 20-160,6-23 128,13 2-16,-13 0-48,11 2 32,-17 19-96,6-16 112,2 10-8,1-11 16,-1 15 0,-8 2-120,6-6 128,0-1-32,1 5-32,-3 0 16,-4 2-80,4 0 32,-2 0-8,0 4 24,-2 3-24,0-7-24,0 18 40,0-14 16,0 15 16,0-2-56,0-17-16,-4 21 24,0-1 8,0 3-8,-1 0 48,5-23-72,-4 25 0,4 2 0,-4 4 32,0-1-32,4-30 0,0 29 24,-4 2-16,4-2-32,0 0 24,0-29 0,0 29 0,0-2-32,0-2 0,0 0 16,0-25 16,0 21 40,0-2-32,0-3 128,0 1-160,0-17 24,-4 19-56,4-13 16,0 13-152,0-15-160,0-4 352,0 6-608,0 0-376,0-6-497,0 0-495,0 0 1976,2 0-2265,4-4 329,-6-27-2881,0 31 4817</inkml:trace>
  <inkml:trace contextRef="#ctx0" brushRef="#br0" timeOffset="1012">874 17 12738,'0'0'0,"0"0"0,-4 0 4025,-2 0-2945,-15 6-976,17 13-328,4-19 224,-7 16-272,-9 3 8,16 0 112,-7-3 104,7-16 48,-4 7-64,0 18 96,-2-5-80,0 3-8,6-23 56,-17 27-56,13-2-24,-13 4-128,13 1 208,4-30 0,-17 31 32,11 4-16,-13-2 72,13 5-48,6-38-40,-25 35 16,9 3-32,-1-1 216,11 1-224,6-38 24,-25 35 0,8-2 48,0-2-128,1 1 104,16-32-24,-17 29-56,11 0 88,-19-4-40,19-2 32,6-23-24,-21 21-64,15-3-56,-11 1-224,13-13-248,4-6 592,-4 19-776,-2-15-369,1 0-255,5 0-496,0-4 1896,0 0-2185,0 0 313,5 0-2881,-5 0 4753</inkml:trace>
  <inkml:trace contextRef="#ctx0" brushRef="#br0" timeOffset="1013">1078 300 9097,'0'0'0,"0"0"0,-6 4 2809,-15 12-1233,4-11-1496,11 15-600,6-20 520,-19 17-704,15 2 40,-2 0 200,0-3 264,6-16 200,-7 19-32,-9-13 64,11 21-16,-11-8 24,16-19-40,-4 21-24,-15 4 48,15 0 24,-13-3 128,17-22-176,-4 21 256,-2 2 64,0-2 40,-1 0-64,7-21-296,-6 23 240,2 0-104,4-3-104,0-1-64,0-19 32,0 17-128,6-13 0,2 15-48,11-15-24,-19-4 200,8 6-216,15 11-32,-4-17 64,-2 0-8,-17 0 192,21-2-144,-3-5 16,3 1 16,2 0-8,-23 6 120,23-8-120,0-11 56,2 2-8,-2 0 56,-23 17 16,22-20-16,-1-7-8,0 2 0,-2 2-24,-19 23 48,21-23-40,-5-2-24,1-2 56,-1 2 24,-16 25-16,7-29 0,11 6 40,-11-2 16,-1-4 8,-6 29-64,6-27 160,-4 4 24,0 0 24,-2 4 64,0 19-272,0-20 240,-4 1 0,-2 2-32,-11 1-24,17 16-184,-6-7 192,-15-9 48,5 9 72,-1 3-40,17 4-272,-19-4 296,3 2 16,-3 0-47,2 2-1,17 0-264,-18 0 184,1 0-176,0 6-136,1 0-112,16-6 240,-17 19-409,11-13-183,-15 13-336,15-13-496,6-6 1424,-19 21-2017,15-15 17,4 36 376,0-36-2433,0-6 4057</inkml:trace>
  <inkml:trace contextRef="#ctx0" brushRef="#br0" timeOffset="1650">1818 15 7545,'0'0'0,"0"0"1857,2-2-609,-2 2-1248,0-2 472,3 2-352,-3-3-112,0-1 0,0 4-8,2-2 56,0 0 80,0 2 72,0 0 16,-2 0-224,0 0 256,0 0-32,0 4-16,0 3 0,0-7-208,0 18 224,0-12 16,0 15-24,-4-14 40,4-7-256,-4 27 224,-1-7-39,1 7 31,-12 0-48,16-27-168,-5 32 160,-11 1-24,10 4-8,-13 7 8,19-44-136,-6 44 88,-15-1-16,4 3 128,11-2-24,6-44-176,-27 44 264,8 1-16,0-3-48,-1 0 8,20-42-208,-19 41 192,2-1 80,1-1-88,-1-3-16,17-36-168,-6 33 136,-17 0-64,17 0 8,-11-1-56,17-32-24,-4 27 16,-2-2 16,-1-7-128,1-1-136,6-17 232,-6 6-384,0 0-144,1 11-296,1-17-344,4 0 1168,0 0-1809,0 0-663,0-2 23,7-6 553,-7 8 1896,16-23-4401,-16 23 4401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43.76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488 0 9746,'0'0'0,"-5"0"3368,5 0-3368,-16 0 1937,10 0-1593,-13 0-568,15 0-144,4 0 368,-7 5-416,1-1 168,2-4 152,0 4 128,4-4-32,-4 6 64,-3 13-32,1-15 8,0 15-64,6-19 24,-19 6 8,15 17 8,-2 0 56,-13 0 120,19-23-192,-4 25 216,-17 2 40,5 2 0,-1 2-48,17-31-208,-17 29 144,-1 6-40,-1 1-48,0 1-48,19-37-8,-21 38 8,3-1-16,-1-4 56,2 1-16,17-34-32,-19 29 56,3 0 16,-1 0 8,1-2 24,16-27-104,-7 25 112,-16 0-24,17-2-32,-10 0-8,16-23-48,-5 21 32,-1-15 16,2 15-24,0-17 8,4-4-32,0 6-16,0 0 0,0-2-32,4-4-40,-4 0 88,6 0-136,13 0-48,-11-2 40,15 0 8,-23 2 136,19-6-112,4 0 16,-2 0 0,6-1 8,-27 7 88,27-6-88,4 0 40,2 0 24,0-1-8,-33 7 32,34-2-16,1 0-16,-2 0-16,3 0 40,-36 2 8,35 0 32,0-2 24,-3 2-24,-1 0 0,-31 0-32,29 0-16,-2 0-16,-2 0 16,0 0-40,-25 0 56,23 0-16,-2 0 40,-3 4-32,-9-4-192,-9 0 200,18 0-840,-13 0-937,1-4-1047,10-2 263,-16 6 2561,2-7-5249,-2 7 5249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07.31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226 123 5761,'0'0'0,"0"4"2160,0 3-1392,0-1 65,0-6-833,0 6 784,-7-6-48,3 0-64,-2 0-40,2 0-40,-3 0-40,1 0 1,0-2-25,6 2-528,-6-2 544,0 0 0,-1 0-64,1 2-64,6 0-416,-6 0 384,0 0-56,-1 0 8,1 0 56,6 0-392,-17 0 312,17 0 0,-16 4 1,12 0-33,4-4-280,-7 4 232,-9 0-8,12 3-72,-3-1-40,7-6-112,-16 19 120,12-15-16,-3 14-40,1-11-40,6-7-24,-6 21 0,-11-15-16,17 15-16,-4-15 16,4-6 16,-4 23-24,4-3 0,0-1 0,0 0-32,0-19 56,0 19-48,0-1 40,0 1 8,0-13-40,0-6 40,2 25-40,4-18-8,0 13-24,3-16 56,-9-4 16,16 17-48,-11-17 8,11 6 40,-10 1-72,-6-7 72,19 4-64,-13-4 16,13 0 0,-13 0 56,11 0 32,-17 0-40,6-2 0,3-5-24,7 1 0,-10-2 8,-6 8 16,9-17 0,7 11 48,-11-11-80,-5 17 32,6-6-24,2-11 48,-2 11-96,1-12 72,-1 1-24,-6 17 24,4-8-16,0-17 64,0 8-48,0-2 16,-4 19-16,5-16 24,-3-3 8,0 2 32,-2 1 24,0 16-88,0-17 96,0 9 16,0-11 24,0 13 40,0 6-176,0-19 144,0 15-24,0-2 8,-4-1 0,4 7-128,0-4 144,-5 0-56,5 2 24,-4 2-56,4 0-56,0 0 32,0 0 96,-4 4-88,4 2-24,0-6-16,-4 7 48,4 9-56,0-12 16,0 13-16,0-17 8,0 4 24,0 13-48,0-13 32,0 13 8,0-17-16,2 6-40,0 13 16,0-13 0,2 17 48,-4-23-24,2 6-24,5 17 8,-3-7 0,2 3 16,-6-19 0,4 17 16,3-1 0,-1-9-16,0 16 8,-6-23-8,6 6-24,0 10 8,3-11 16,-3 1 0,-6-6 0,8 6 0,1 0 32,-3 1-64,2-1-32,-8-6 64,9 6 16,-3 0-104,0-6 72,0 0-24,-6 0 40,7 0-24,-1 0 24,-2 0-8,2-2-24,-6 2 32,6-6-24,1 0-80,-3-1-32,0 1-80,-4 6 216,2-4-488,0-2-280,-2 0-417,0-1-575,0 7 1760,0-4-2521,-4 0-199,0 0-4402,4 4 7122</inkml:trace>
  <inkml:trace contextRef="#ctx0" brushRef="#br0" timeOffset="645">377 0 7569,'0'0'0,"0"0"0,0 0 1000,0 0 65,0 0 39,0 0-120,0 0-5137,0 0 9170,0 0-4345,0 0-112,0 0-31,0 0-7307,0 0 13996,0 0-6850,0 0-24,0 0-72,0 0-8474,0 0 16700,0 0-8170,0 0 16,0 0 8,0 0-9874,2 0 19348,1 5-9546,1-5-56,-2 4-56,-2-4-168,2 4 120,2 0-64,0 2 8,2-2 16,-6-4-80,5 7 48,1-1 40,2-2 8,-2 2-24,-6-6-72,7 17 97,-1-13 31,0 13-40,0-11 8,-6-6-96,7 17 128,-3-11-72,0 15 32,2-15-16,-6-6-72,4 19 0,0-13 48,1 15-56,1-15 32,-6-6-24,4 21 16,2-15 16,-2 17 8,1-17-32,-5-6-8,4 21-8,0-15-8,-2 15 40,0-15 0,-2-6-24,2 23 40,-2-6-24,0-1-32,0 1 32,0-17-16,0 6 24,0 17-16,-4-17 8,0 17-32,4-23 16,0 17 16,-4-11-16,0 15 0,-1-15 8,5-6-8,-4 21 16,4-15-40,-4 13 32,0-15 24,4-4-32,0 6 0,-4 11 8,0-13-72,4 0 56,0-4 8,0 7-48,-5-1 8,5-2 16,0-4-152,0 0 176,0 0-256,0 0-144,0 0-249,0 0-383,0 0 3369,0 0-6226,-4 0 1424,4 0-95,0 0-4258,0 0 6818,0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25.47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18 11 6633,'0'0'0,"0"0"496,-5 0 112,5 0-608,0-2 752,-4 0 8,4 2 17,0-2 15,0 2-792,0 0 744,-4 0 8,4-2-64,0 2-80,0 0-608,-4-2 601,4 2-57,0 0 24,0 0 32,0 0-600,0 0 536,0 0-16,0 0-56,0 0-88,0 0-2272,0 0 4168,0 0-1960,0 0-7,0 0-49,0 0-3401,0 0 6610,0 4-3225,0-4-40,0 0 16,0 0-216,0 6 8,0 0 48,0 13-56,2-15-16,-2-4 16,0 19 40,2-13-56,0 17 80,0-17-80,-2-6 16,2 29-32,0-10 16,0 0-32,1 0 0,-3-19 48,2 6-56,0 19 0,-2-19-32,0 19 40,0-25 48,0 6-40,0 19-8,0-19 32,0 15-8,0-21 24,0 6 0,0 15-16,0-15 56,0 13-24,0-19-16,0 4 24,0 15-16,0-15-8,0 0 40,0-4-40,0 5 48,0-1 56,0 0-80,0-4-24,0 4-24,0 0 24,-4-4 0,4 0 24,0 0-24,0 0 32,0 0-16,0 0 32,0 0-24,0 0-144,0 0 304,0 0-144,0-2-32,0-4 48,0 6-56,2-6 88,0-1-88,0 1 8,0-2 8,-2 8-16,2-6-64,0-1 152,2-1-72,0 0 8,-4 8-24,7-7 48,-3-1-24,2 2 40,0 0-8,-6 6-56,6-9 32,1 3-16,1-2-16,0-1 8,-8 9-8,9-6 0,7 0 32,-9 0-32,1 2-16,-8 4 16,17-5 0,-13 1-48,4 2 32,0 0 8,-8 2 8,17 0-40,-11 0 80,3 0 16,7 0-56,-16 0 0,6 4 0,3 0-56,7 1-8,-9 1 32,-7-6 32,6 6-56,11 0 40,-11 11-96,0-13 32,-6-4 80,8 6-88,-1 13-112,-1-15 40,-2 13 8,-4-17 152,2 4-56,0 13-72,-2-11 16,0 11-16,0-17 128,0 6-112,0 10 16,0-11-16,0 11 0,0-16 112,0 4-177,0 13 41,-4-13 112,0 2-24,4-6 48,-6 19-8,-1-19 40,-9 17 8,12-17-16,4 0-24,-5 6 0,-1 0 0,-11 1-40,13-3 88,4-4-48,-6 4 184,-13 0-79,15-4 7,-12 0-40,16 0-72,-5 0 112,-11 0 8,9 0-8,-9-2 48,16 2-160,-4-2 160,-13 0-48,13-2 40,-13 2-40,17 2-112,-4-3 0,-2 1 32,-13 0 48,15 0 32,4 2-112,-6-2 64,-1 2-8,1-2 0,2 2-80,4 0 24,-4 0 72,0 0-56,4-2-72,-4 2 56,4 0 0,0 0-8,-5 0-48,5 0-176,0-2-384,0 2 616,0-2-1393,0-4-975,0 1-945,0-1-4713,0 6 8026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29.91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29 1 8433,'0'0'0,"0"0"0,0 4 1569,2 2-289,1 0-584,-3 11-384,0-17-312,2 0 192,-2 0-56,0 4 48,0 0-48,0-4-136,0 7 56,0-1 32,0 10-80,0-11 56,0-5-64,0 16 0,0-12 64,0 13-64,0-13 16,0-4-16,0 7 120,0 13-64,0-13 0,0 13-8,0-20-48,0 17 40,0-11-56,0 17-8,0-6 64,0-17-40,0 16 16,2 1-16,0 2 40,-2-3-48,0-16 8,0 17-80,0 0 112,0-11-16,0 19 0,0-25-16,0 6 16,0 17 8,2-6-48,-2-11 16,0-6 8,0 21 72,2-15 0,-2 15-64,0-17 32,0-4-40,0 6 32,0 0-88,0 1 104,0-1-16,0-6-32,0 4 8,0-4 24,0 4-24,0-4 16,0 0-24,2 0-32,0 0 72,0 0-48,0 0 40,-2 0-32,0 0-8,2 0 8,0 0 16,0 0-24,-2 0 8,3 0 24,-1-2-40,2 0 16,0 0-16,-4 2 16,4-6-64,0 4 56,-2-3-8,5 1 48,-7 4-32,4-6-8,2 0 0,0 0 48,0-3-56,-6 9 16,7-8 48,-1 0-48,0-1-16,0 1 32,-6 8-16,9-8 16,7-1 16,-11 1-32,3 2 16,-8 6-16,8-9 16,1 3-16,7 0 0,-10 0 8,-6 6-8,9-4-40,7 1-24,-9 1-24,1 2-40,-8 0 128,17 0-136,-13 0 8,2 5 16,2-1 0,-8-4 112,7 6-64,-1 11 32,0-13 32,-4 2 40,-2-6-40,4 19 96,-2-15 0,0 2 16,1 13-8,-3-19-104,2 4 104,-2 13-32,2-13-32,0 2-8,-2-6-32,2 17-32,0-17 32,0 6 16,0 13-32,-2-19 16,2 4 24,-2 12-16,0-11-8,0 1 16,0-6-16,0 6 32,0 13 48,-6-15-16,2 13 41,4-17-105,-6 6 96,-11 0 0,13 13 64,-13-15 0,17-4-160,-4 6 224,-15 13-32,13-19 72,-13 6-48,19-6-216,-6 6 232,-11 1-64,13-1-56,-2 0-24,6-6-88,-17 4 72,13-4 16,0 0 16,-2 0 64,6 0-168,-6 0 160,-11 0 64,17 0 0,-6 0-16,6 0-208,-17 0 232,13-2-16,-2 0 16,-13 0-72,19 2-160,-4-6 176,-3 2-8,-9-3-56,12 1-7,4 6-105,-17-6 72,13 0-48,0-1 24,-3-1 16,7 8-64,-6-16 48,2 11-56,0-1-40,0 0-80,4 6 128,0-2-297,-4 0-271,4 0-536,-5 0-664,5 2 1768,-4 0-2721,23 33-352,-19-29-3368,0-4 6441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27.27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1 323 6729,'0'0'0,"0"-2"400,0-4 88,0-13 48,0 19-536,0-6 584,0 4 113,0-2 55,0 0-24,0 4-728,0-5 680,2-1-112,0 2-128,0-2-16,-2 6-424,2-6 440,0-1 8,0 1 41,3-2-65,-5 8-424,4-6 456,0-3-64,0 1 16,0 0-32,-4 8-376,6-9 280,-1 1-40,-1-9-88,0 11-8,-4 6-144,4-6 128,0-2-32,3-1-16,-3-7-16,-4 16-64,6-7 32,0 1 16,0 0-40,1-11 16,-7 17-24,6-4 40,0-2-64,0 0 56,1-1-32,-7 7 0,6-8-32,-2 2 32,0-3 0,0 3 8,-4 6-8,7-6 24,-3 0 0,0-1-24,-2 3 40,-2 4-40,2-4 0,0 2 8,0 0 32,-2 0-32,0 2-8,2 0 24,-2 0-16,0 0 40,0 0-48,0 6 24,0-2 24,0 3-24,0-1-56,0-6 32,0 6 0,0 0 8,0 1-16,0 11-40,0-18 48,0 0-40,-4 6 16,4 13-8,0-15 56,0-4-24,0 7-16,0 13-40,0-13 48,0 13-8,0-20 16,0 7-48,0 13 40,0-3-40,0-11 96,0-6-48,0 23 0,0-17-64,0 15 80,2-14-120,-2-7 104,2 22 8,0-15 40,0 16-72,1-17-8,-3-6 32,4 23-40,-2-7-16,0-9 80,-2 17 0,0-24-24,0 17 8,0-11-8,0 17-24,2-16 0,-2-7 24,0 20 16,0-13 8,0 13 0,0-13 24,0-7-48,0 18 32,0-11-8,0-1 0,0 13-40,0-19 16,0 4 16,0 2-56,0-2 0,0-4 40,-4 4-152,4 0-48,0 1-80,0-1-120,0-4 400,0 4-488,-4 0-160,4-4-216,-5 4-385,5-4 1249,0 0-1824,-4 4-200,4-4-4218,0 0 6242</inkml:trace>
  <inkml:trace contextRef="#ctx0" brushRef="#br0" timeOffset="878">502 119 6585,'0'0'0,"0"0"432,0 0-432,0 0 544,0 0 96,0 0 24,0 0 17,0 0-3210,-4 0 5754,4 0-2577,-4 0-8,4 0-48,0 0-592,-4 5 536,0-1-80,-1 0-88,5 2-40,0-6-328,-4 4 313,0 3 31,0-1-16,0 0 16,4-6-344,-4 6 344,4 1-40,-4 9 48,-1-12-32,5-4-320,-4 7 312,0-1 0,4 0-96,-4 11-48,4-17-168,0 0 136,-4 16-32,4-11-32,0 1 24,0-6-96,0 18 72,-4-13 0,4 11-24,0-12 8,0-4-56,0 17 40,0-11 16,0 11 40,0-13-48,0-4-48,2 17-32,0-13 40,2 2 8,0 13-40,-4-19 24,6 4 0,-2 2 0,3 1-48,-1 9 80,-6-16-32,6 4 72,0 3-80,1 9 16,-1-12-32,-6-4 24,6 5-8,0-1 16,1 2 16,-1-2 0,-6-4-24,6 4-24,-2 0 24,2 1 16,1-1-32,-7-4 16,6 0-80,2 0 56,-1 0 0,-1 0 8,-6 0 16,8 0 0,-2 0-8,1-2-16,-1 0-40,-6 2 64,6-7 40,0 1-88,1 0 0,-1-2 24,-6 8 24,6-9-64,0 1 16,1-9 16,-1 13 24,-6 4 8,6-6 16,-2 0-16,0-1 24,0 1-48,-4 6 24,5-8-64,-1-1 48,-2 1-32,2-8 24,-4 16 24,2-7 88,0-9-88,0 9-48,0-1-16,-2 8 64,2-17-104,-2 11 56,0-10 72,0 9-8,0 7-16,0-16 8,0 9-16,0-1 8,0-9 0,0 17 0,0-6 8,-4-2-8,0-11 40,0 13-24,4 6-16,-4-6 24,-2-3 24,-1 1-8,1-9-8,6 17-32,-6-6 16,0 0-8,-11 0-8,13 2 0,4 4 0,-6-3 16,-13 1-8,15 0-16,-3 2 8,7 0 0,-18-2 24,14 2-16,-3 0 16,-11 4-24,18-4 0,-5 7 0,-1-1-16,-13 0 8,15 0-24,4-6 32,-16 7 0,11-1-88,-1 0-8,0 0-32,6-6 128,-6 7-184,0-1-96,-1-2-88,3 0-240,4-4 608,0 0-920,-4 4-313,4-4-447,0 4-384,0-4 2064,23 0-3729,-21 0-1080,-2 0 4809</inkml:trace>
  <inkml:trace contextRef="#ctx0" brushRef="#br0" timeOffset="1637">837 211 6673,'0'0'0,"0"0"624,0 0-624,2 0 728,-2 0 96,2 0-47,0 0-105,-2 0-672,3 0 640,-3 0-88,2 0-80,0 0-56,-2 0-416,2 0 352,0 0-88,2-2-24,-2 0 16,-2 2-256,6-2 240,-1-2 8,1-1 25,0-1 23,-6 6-296,4-6 288,2 0-48,1-3-40,-1-7-64,-6 16-136,6-6 112,2-1-56,1-9 24,-3 11-48,-6 5-32,8-8 40,-1 0 32,9 0-64,-12-9 24,-4 17-32,7-4 16,9-5 24,-14-7-16,5 12 0,-7 4-24,6-7 32,-2 1-56,2 0 72,-2 0-48,-4 6 0,7-5 40,-3 3 8,0 0-24,-2 0-16,-2 2-8,2-2 48,0 2 8,-2 0-16,0 0 16,0 0-56,0 4 24,0 0-56,0 1 56,0-1 8,0-4-32,0 6-8,0 0 16,0 1 24,0 9 8,0-16-40,0 4 40,-4 3 8,4 11-40,0-14-72,0-4 64,0 21-48,-4-15 24,4 17-40,0-6 40,0-17 24,0 17-24,0-1 16,0-9 32,0 15-64,0-22 40,-4 7 24,4 13-24,0-13 16,0 18 24,0-25-40,0 6-24,0 19 16,0-19 8,0 17-8,0-23 8,0 6 32,0 13-8,0-15-40,0 13 32,0-17-16,0 4-40,0 13 40,0-13 0,0 12 0,0-16 0,0 5 16,0 11 8,0-12 16,0 13-16,0-17-24,0 4 32,0 17 16,0-17-56,0 2 16,0-6-8,0 7 24,0-3-16,0 2 8,0-2 8,0-4-24,0 6 0,0 1 8,0-1 8,-4-2-40,4-4 24,0 4-24,0-4-48,0 4-24,0-4-144,0 0 240,0 0-424,0 0-256,0-2-417,0 0-535,0 2 1632,0-6-2136,4 6 175,-2-6-3672,-2 6 5633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30.91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75 6697,'0'0'0,"2"4"584,0 0 144,-2 3 152,0-7-880,2 6 905,-2-6 7,0 0-120,0 0-72,0 0-720,0 0 632,0 0-56,0 0-32,0 0-63,0 0-2714,0 0 4906,0 0-2281,0 0-104,0 0-40,0 0-3849,0 4 7394,0-4-3665,0 4-16,0 2-24,0-6-88,0 5 112,0-1-56,0 0 0,0 2 16,0-6-72,0 6 32,0 1 16,0-1 8,0 0-24,0-6-32,0 6 40,0 11-24,0-13 0,0 13-8,0-17-8,0 6 24,0 13-8,-4-13 0,4 15-32,0-21 16,0 6-80,-4 15 64,4-17 8,0 15-16,0-19 24,0 6-24,-4 11-24,4-13-64,0 2 8,0-6 104,0 6-144,0 0-24,0-1-56,-4-5-56,4 0 280,0 0-432,0 0-344,0 0-465,0 0-639,0 0 6209,0-2-10602,2-19 727,-2 21 5546</inkml:trace>
  <inkml:trace contextRef="#ctx0" brushRef="#br0" timeOffset="224">1 0 6865,'0'0'0,"0"4"496,2 3 192,-2 9 104,0-12 105,0-4-49,0 5-120,0-5-112,0 0-616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35.98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80 88 776,'0'0'0,"0"0"408,0 0-312,-4 0-72,4 0-24,0 0 72,-4 0 128,-1 0 320,5 0 248,0 0-768,0 0 952,-4 0-63,4 0-457,0 0-272,0 0-160,0 4 8,0 0-120,0 0-272,0 0-601,0-4 985,-4 5-1152,0-1 336,0-4 416,0 4 544,4-4-144,-5 4 472,5 0 112,-4-4 24,4 4-32,0-4-576,-4 0 608,0 0-87,0 5-113,0-5-80,4 0-328,0 0 232,0 0-64,0 4-48,-5-4-16,5 0-104,0 0 32,0 0 40,0 0-8,0 0-32,0 0-232,-4 0 440,4 0-208,0 0 32,-4 0-24,4 0-40,0 0 40,-4 0-8,4 0-16,0 0 48,0 0-64,0 0 112,0 0 32,-4 0 64,4 0 8,0 0-216,0 0 240,0 4 8,0 0 24,0-4 24,0 0-296,0 0 320,0 0 16,0 0-23,0 0-41,0 0-1513,0 0 2770,0 0-1281,0 0-24,0-2 40,0 2-264,0 0 264,0-2 16,0 2 72,0 0 8,0 0-360,0 0 392,0 0-8,0 0 0,0 0 16,0 0-1960,0 0 3553,0 0-1553,0 0-8,0 0-64,0 0-3601,0 0 6786,0 0-3249,0 0-8,0 0 24,0 0-4793,0 0 9234,0 0-4473,0 0-48,0 0-16,0 0-5737,0 0 11266,0 4-5593,0-4 8,0 0-48,0 0-120,0 0 96,0 0 40,0 0-64,0 0 25,0 0-498,0-2 882,0 0-433,0-4 56,0 2-32,0 4-72,2-5 72,0-1-16,0 0 0,2 0-24,-4 6-32,6-9 48,-1 1 0,-1 0 16,0-1-16,-4 9-48,4-8 40,-2 2 48,4-3-16,-1 1 16,-5 8-88,4-8 96,0 2-16,0 1-56,0 1 0,-4 4-24,2-2 40,2 0-32,1 0 56,-3 2-24,-2 0-40,4-2 32,-2 2-16,0 0-8,2-2 8,-4 2-16,2 0-16,2 0 48,3 0-64,-3 0 48,-4 0-16,2-2 0,0 2 24,0-2 0,0 0 16,-2 2-40,2-2 16,0 2-32,0-3 32,-2 3-8,0 0-8,2 0 40,-2 0 32,0 0-32,0 0-80,0 0 40,3 0 32,-1 0-8,-2 0 8,0 0 72,0 0-104,2 0 16,-2 5 48,2-1 0,-2-4-80,0 0 16,0 4 80,0 2-56,2-2-16,0 3 48,-2-7-56,2 6 8,2 0-96,0 11 88,0-17 16,-4 0-16,7 6-24,-1-2 32,0 2-32,0 1 48,-6-7-24,7 6-8,-3-2-24,2 0 48,-2 2-16,-4-6 0,6 5-16,1 1 96,-3-2-56,0 0-96,-4-4 72,4 4 24,-2-4-48,0 0 24,0 0 24,-2 0-24,3 4-16,-1-4 8,0 0-24,0 0 8,-2 0 24,2 0-40,0 0-56,0 0-56,0 0-88,-2 0 240,2 0-480,-2 0-280,0 0-497,0 0-567,0 0 1824,0 0-2705,0 5-127,0-1-4066,0-4 6898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37.19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 86 6497,'0'0'0,"0"0"0,0 0 272,0 4-16,0 0 72,0-4 24,0 0-352,0 4 384,0-4 32,0 0 16,0 0-7,0 0-425,-5 5 424,5-5 16,0 0 40,0 0 56,0 0-536,0 0 576,0 0 32,0 0-24,0 0-64,0 0-2808,0 4 5032,0-4-2351,0 4-41,0-4-64,0 0-288,0 4 272,0-4-104,0 0-16,0 0-8,0 0-144,0 4 104,0-4 16,0 0-16,0 0 16,0 0-120,3 0 120,-1 0 32,0-2-8,2 0-16,-4 2-128,6-2 112,-2-2 16,3-2-32,-1-1 8,-6 7-104,6-6 128,0 0-40,0 0 8,1-3-16,-7 9-80,8-8 72,0 2 24,1-1-24,-1 1-24,-8 6-48,6-6 56,3 0-24,-3-1 8,-2 3 8,-4 4-48,4-4 24,0 2-40,0 0 56,1 0 8,-5 2-48,2-2 32,0 0 8,0 0-40,0 0 24,-2 2-24,2 0 0,0 0 24,-2 0 8,0 0 8,0 0-40,0 0 32,0 0 8,0 4-56,0-4 16,0 0 16,0 0 16,0 4-16,0 0-8,0-4-8,0 4 24,0-4-32,0 4 16,0-4 32,0 0-40,0 5 0,0-1-16,-4-4 16,4 6-8,0-6 8,0 4 0,0 0 0,0 3-16,0-3 32,0-4-16,-4 6-24,4 0 48,-4 0-48,-1 1 8,5-7 16,0 6 16,0 11-8,-4-17 8,4 6-16,0-6 0,0 6-16,0 0-8,-4 11 24,4-13-8,0-4 8,0 4-16,0 13 16,0-13-24,0 2 16,0-6 8,0 7 8,0 9-32,0-12 16,0 13 8,0-17 0,0 4 0,0 2 32,0 11-32,0-13 0,0-4 0,0 6-32,0 11 16,0-13 8,0 2 8,0-6 0,0 17 0,0-17-16,0 6 16,0-2 0,0-4 0,0 5-8,0 1-8,0-2 8,0 0-16,0-4 24,0 0 8,0 4 8,0-4-16,0 5-16,2-5-8,-2 0-24,0 4-8,0-4 56,0 0-160,0 0-40,0 0-104,0 0-112,0 0 1496,0 0-2768,0 0 744,0-2-344,0 0-473,0 2 1761,0-3-2112,0 3 271,0-2-3848,0 2 5689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40.20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1 117 7385,'0'0'0,"0"0"0,0 0 992,0 0-136,0-2-159,0 0-153,0 2-544,0 0 440,0 0-40,0 0 0,0 0-64,0 0-1912,0 0 3488,0 0-1584,0 0-32,0 0 80,0 0-3288,0 0 6224,0 0-2983,0 4 63,0 0-32,0-4-360,2 7 264,0-1 40,0 0-104,4 11-64,-6-17-136,4 4 152,3 2-48,-1 15 8,-2-15-56,-4-6-56,6 19 0,1-2 32,-1-1-24,-2 3 8,-4-19-16,4 21 0,-2-5 16,0 5-24,0 0 32,-2-21-24,2 19 8,-2 1 8,0-1 0,0 0 8,0-19-24,0 17 80,0-11-48,-4 19-8,4-19 16,0-6-40,0 19 40,-4-15 8,0 2 8,4 0 0,0-6-56,0 7 24,-4-3 48,4 0 8,0-4 8,0 0-88,0 4 56,0-4 32,0 0-32,0 0 8,0 0-64,0 0 72,0 0-32,2 0 24,0-2-16,-2 2-48,4-2 80,0 0-8,0-4-32,1 1-16,-5 5-24,4-6 16,0-2 72,0 0 16,2-1 24,-6 9-128,5-8 112,1 0-32,0-1-16,0-7-16,-6 16-48,6-5 56,1-1-32,-1-13 16,2 13-32,-8 6-8,9-6 16,7-11-8,-12 13-8,3-2 0,-7 6 0,16-6 24,-9-1-24,1 3 24,8 0-32,-16 4 8,7-2 0,-1 0 0,13 0 8,-13 2 16,-6 0-24,8 0-8,11 4 8,-15 0 0,4 0-16,-8-4 16,19 7-8,-15 9-8,5-12-16,7 13 32,-16-17 0,4 4 8,5 2-8,-1 13 0,0-13-8,-8-6 8,9 19 0,-3-13 0,0 13-16,0-15 8,-6-4 8,7 19-40,-5-13 16,0 15 16,0-17-32,-2-4 40,0 17 24,0-13-48,0 13 24,0-11 16,0-6-16,-4 6-40,-2 15 40,-1-15-24,-9 11 16,16-17 8,-4 6 8,-13 0-8,13 1 0,-13 9 0,17-16 0,-6 0-24,-13 4 24,13 1 16,-15-1-8,21-4-8,-17 0 40,11 0-16,-19 0 24,19 0-24,6 0-24,-25 0 32,19 0 32,-17-2-40,17-5 24,6 7-48,-17-8 24,13-9-24,-2 11 24,-13-10-16,19 16-8,-4-7 40,-3-1-7,1-9 15,0 13 0,6 4-48,-6-6 48,0-2 0,-1-1-16,3 3-32,4 6 0,0-6-16,0 0-32,0 1-40,0 3-65,0 2 153,0-2-408,0 2-488,0 0-960,2 0-1145,-2 0 3001,2 6-7882,-2-6 7882</inkml:trace>
  <inkml:trace contextRef="#ctx0" brushRef="#br0" timeOffset="786">654 338 8577,'0'0'0,"0"0"0,0 0 873,0 4-161,0-4-184,0 4-144,0-4-384,0 4 320,0 0-48,0 0-72,2-4 24,-2 0-224,2 0 248,2 0 32,1-2 56,-1-2-8,-4 4-328,6-6 328,0 0 0,0 0-23,1-11-9,-7 17-296,8-6 280,0-11-24,1 11-16,7-13-8,-16 19-232,4-6 184,3-15 8,-1 13-16,2-11 8,-8 19-184,9-8 168,-1-13-64,0 15-16,-2-11 8,-6 17-96,7-4 56,-1-2 0,0-3-8,-2 3-16,-4 6-32,2-6 32,3 0 16,-3 1-16,0 3-8,-2 2-24,4-2 48,-2 0 8,0 0 8,0 2-8,-2 0-56,2 0 88,0 0-40,-2 4 24,0 0-24,0-4-48,2 7 24,-2-1-16,0 0-16,2 11-16,-2-17 24,0 4 0,2 2 0,-2 15 8,0-15 8,0-6-16,3 21-40,-3-15 24,2 19-8,-2-6 24,0-19 0,0 19-16,0-3 16,0 1-8,0 0-8,0-17 16,0 16-8,0 3 8,0-2 0,0 1 0,0-18 0,0 17 24,0 0-24,0-1 0,0-10-16,0-6 16,0 25-8,0-18 16,0 16-8,0-17 24,0-6-24,0 23 0,0-17-8,0 13-8,0-13-32,0-6 48,0 16-40,0-11-56,0 1 16,2 11-80,-2-17 160,2 4-248,0 2-168,-2 0-360,0 0-488,0-6 1264,2 5-2073,0-1-79,-2-4-4378,0 0 6530</inkml:trace>
  <inkml:trace contextRef="#ctx0" brushRef="#br0" timeOffset="1374">1149 252 8937,'0'0'0,"0"0"1153,0 0-305,0 0-848,-4-2 568,0 2-48,0 0-32,-1 7-48,5-7-440,-6 6 400,2 10-120,0-11-96,0 1-24,4-6-160,-4 19 65,-1-15 15,5 2-8,0 15-8,0-21-64,0 6 144,0 13-40,0-13 16,0 19-8,0-25-112,0 17 112,5-1-16,-1 1 0,2-11-40,-6-6-56,8 23 0,1-17-16,7 17 0,-9-17-8,-7-6 24,16 19-24,-10-13-8,13 1 24,-13 11 0,-6-18 8,21 4-16,-15 1 16,15-1-8,-15-4-16,-6 0 24,19 0 8,-13 0-8,11-4 0,-11-3 16,-6 7-16,9-8 24,7-11-24,-9 13 8,-1-13 0,-6 19-8,16-8 0,-11-13 24,1 5 0,0-1-8,-6 17-16,6-17 16,1-1 0,-3-1 32,0 2-16,-4 17-32,2-16 88,-2 7-16,0-14 0,0 7 48,0 16-120,0-17 88,-4 0 0,-2 9 32,-1-13-8,7 21-112,-16-6 120,11-2 16,-1-11 32,-15 15 16,21 4-184,-6-8 208,-15 1 16,15 1-48,-13 2-16,19 4-160,-6-4 128,-15 2-8,15 0-16,-17 0-48,23 2-56,-6-3 48,-15 3-32,15 0 16,-13 0-16,19 0-16,-4 0 8,-2 7-56,0-1-24,-1 0-40,7-6 112,-6 6-232,2 1-120,4-1-264,-4 0-256,4-6 872,0 6-1304,0 1-601,0-3-207,0 0-4458,0-4 6570</inkml:trace>
  <inkml:trace contextRef="#ctx0" brushRef="#br0" timeOffset="2015">1522 217 8457,'0'0'0,"0"0"1049,0 4-217,0-4-832,-5 4 640,5-4-88,0 5-56,0-5-32,0 0-464,0 0 424,0 0-104,0 0-32,2 0-48,-2 0-240,7 0 192,-1 0-23,0-3 15,0 1-8,-6 2-176,9-6 160,-1 2-16,9-2-16,-13-1-40,-4 7-88,8-6 112,11-10-8,-13 11 16,13-3-16,-19 8-104,6-17 104,2 11 8,9 0 8,-13-11-40,-4 17-80,9-6 88,-1-2-32,8-9-32,-11 13 32,-5 4-56,6-6 32,2 0 0,1 1 0,-3 1-32,-6 4 0,6-4-8,0 2 32,-2 0-16,1 2 16,-5 0-24,4 0 56,-2 0-32,0 0 16,0 0 8,-2 0-48,2 4 56,-2 0 48,0 0 0,0 1-16,0-5-88,0 6 128,0 0-40,0 0-8,0 11 8,0-17-88,0 6 16,-4 13 0,4-13 8,-4 17 8,4-23-32,0 6 16,0 17-16,0-4 8,0-3-16,0-16 8,0 21 0,0-2-24,0-2 8,0-1 16,0-16 0,0 17 0,2 0-48,0-11 40,0 19-40,-2-25 48,2 6-24,0 17 88,2-17-56,0 17-8,-4-23 0,5 6 8,-3 13-8,2-13 0,-2 0 24,-2-6-24,2 19 0,0-15-40,0 0 24,0 3 16,-2-7 0,2 6 16,0-2-8,-2 0-8,2 0 0,-2-4 0,3 5-56,-1-1-16,0 0-80,-2 0-96,0-4 248,2 6-352,0 1-152,-2-1-296,0 0-393,0-6 1193,0 6-1688,2 1-312,0-1 231,0-2-3792,-2-4 5561</inkml:trace>
  <inkml:trace contextRef="#ctx0" brushRef="#br0" timeOffset="2749">2160 1 8809,'0'0'0,"0"0"1545,0 0-1545,0 0 1096,-4 0-520,4 4-216,0 0-8,0-4-352,0 6 384,-4 1 24,4 9-64,0-12-95,0-4-249,0 7 232,0 11-72,2-14-64,0 15-16,-2-19-80,4 6-16,0 19 16,0-8 24,1 2-24,-5-19 0,4 21 0,0 1-24,0 1 16,0 0 0,-4-23 8,4 25 0,1 0-24,-3 0-32,2-2-16,-4-23 72,2 21-72,0 0 8,0-1 8,0-1 32,-2-19 24,0 17-8,0-11 16,0 15 16,2-15 8,-2-6-32,0 17-8,0-13-8,2 2 16,-2-2-32,0-4 32,2 6 24,0-1-24,1-1-40,-1-4 16,-2 0 24,2 0-32,0 0-40,2 0 32,0-2-16,0 0 15,-4 2 41,7-7-8,-3 1-16,2 0 32,0-11-16,-6 17 8,6-6-8,1-11 16,9 11-16,-9-11 24,-7 17-16,6-6 0,12-13 16,-13 13-16,3-12 8,-8 18-8,17-7 41,-11 1-9,2 0 0,9 0-32,-17 6 0,6-7 8,2 1 16,9 4-24,-11 0 8,-6 2-8,17-2 16,-11 2-40,13 0 24,-13 0 24,-6 0-24,8 0 8,9 4-8,-11 0-8,1 2-8,-7-6 16,16 17-8,-12-13-16,3 13 16,1-13 16,-8-4-8,8 17 16,1-11 24,-3 13-8,-2-13-24,-4-6-8,2 23 40,0-7-24,0-9 0,-2 20 40,0-27-56,0 6 40,0 19 16,-4-19 0,0 17-24,4-23-32,-4 6 32,0 15 8,-3-15-8,1 13 8,6-19-40,-6 6 32,0 0 0,-1 13 16,-9-15-32,16-4-16,-4 7 48,-13 9 16,11-16 8,-11 6 56,17-6-128,-6 7 120,-17-3 24,17 0 48,-17-4 40,23 0-232,-17 0 312,11 0-8,-19 0-24,8-2-80,17 2-200,-6-6 160,-19-1-24,19-1-56,-15 0-40,21 8-40,-6-19 8,0 13-40,-11-13 8,17 13-80,0 6 104,-4-19-264,-2 13-312,1 0-488,1-3-713,4 9 1777,-4-6-2520,4 4-4570,0 2 7090</inkml:trace>
  <inkml:trace contextRef="#ctx0" brushRef="#br0" timeOffset="3420">1216 858 7241,'0'0'0,"0"4"816,0 2 56,0 15-71,0-21-801,0 4 672,0 0-176,0 0-80,0 1 16,0-5-432,0 0 416,0 4-24,2 0-56,0 0-64,-2-4-272,0 4 224,2 0-40,-2 1 8,2-1-48,-2-4-144,0 4 137,2 2-33,0 11-24,0-13-16,-2-4-64,4 6 56,-1 17-16,1-17-40,-2 19 24,-2-25-24,2 17 24,0 0-8,0-1 0,-2-10 16,0-6-32,0 23-16,0-16 40,0 15 0,0-15-40,0-7 16,0 18 0,0-13-64,0 1-136,0-2-305,0-4 505,0 4-896,0-4-568,0 4-296,0 0 143,0-4 1617,0 0-5361,0 0 5361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44.42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148 0 7361,'0'0'0,"0"0"512,0 0 8,0 0-520,-4 0 432,0 5-8,0-1 17,4 0 15,0-4-456,-4 4 448,-3 0 48,3 3 24,0-1 32,4-6-552,-4 6 560,0 0-40,0 11-24,-3-17-63,7 0-433,-4 6 376,-2 0 8,0 11-40,-1-13-8,7-4-336,-6 4 312,0 3-32,0-1-24,-1 10 24,7-16-280,-6 0 224,0 7 8,0-1-48,-1 0-88,7-6-96,-4 17 96,0-13-72,0 2 8,0 0-8,4-6-24,-4 19 0,4-15 0,-4 3-8,4 9 8,0-16 0,0 0-16,0 6 32,0 1-40,0-3 32,0-4-8,0 4-8,0-4-16,2 0 0,0 4-16,-2-4 40,2 0 0,0 0-16,0 0 24,2-2 0,-4 2-8,4-6 16,2 0 8,-1-1-16,-1 1-16,-4 6 8,4-16 24,2 9-40,0-1 8,1-11 8,-7 19 0,6-6-24,0-11 56,2 13-32,1-4 16,-9 8-16,16-17 24,-9 13-24,9-4 8,-9-9 16,-7 17-24,8-4 40,9-2-24,-11-3 48,0 3-8,-6 6-56,8-6 48,1 4 24,-1 0-16,-2 2 8,-6 0-64,9 0 48,-3 0 0,0 6-40,0 13 32,-6-19-40,7 4 32,1 2-32,0 15 24,0-15-56,-8-6 32,7 19-16,1-13 32,9 13-40,-13-13 24,-4-6 0,6 19 0,0-13 0,1 13 0,-1-15 8,-6-4-8,6 6-32,-2 0-112,-2 1-168,2-3-352,-4-4 664,3 4-1176,-1 0-825,0 0-703,0 0-4554,-2-4 7258,0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39:48.39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658 104 6913,'0'0'0,"0"0"296,-4-2-144,4 2-152,-4-2 120,-2-2 32,6 0 64,0 2 64,0 2-280,0-5 368,0-1 72,2 2 33,0-2 55,-2 6-528,2-7 536,0 3 0,0 0-32,-2-2-24,0 6-480,2-6 448,-2 2-40,0-3-40,2 1 8,-2 6-376,0-4 328,0 0 1,0 2-9,0 0-56,0 2-264,0-3 248,0-1-24,0 2-16,0 0 8,0 2-216,-4 0 192,-2-2 32,2 2-56,-3 0 16,7 0-184,-6 0 160,0 0-72,-11 0 48,13 0 24,4 0-160,-17 4 168,11-4-32,-12 4 48,11 1 16,7-5-200,-21 4 200,5 0-8,-1 0-8,1 0-16,16-4-168,-21 6 120,2 1 57,-2-1-113,-2 11-136,23-17 72,-23 4 24,1 14-16,-1-11 8,-2 11-16,25-18 0,-23 7 32,2 18-8,-2-9 24,2 1 56,21-17-104,-18 17 32,-1-11-16,2 17 80,1-7 40,16-16-136,-7 19 88,-16-2-88,17 1 24,-17 1 0,23-19-24,-6 21 24,-13 0 112,13-1-72,-10 5-128,16-25 64,-5 23 8,-1 2-8,0 4-32,0-2 40,6-27-8,-7 30 16,1-1-16,2 0 0,0-2 112,4-27-112,0 29-24,0-2-56,0 2 72,0-2-16,0-27 24,0 27 24,2 0 24,4 0-48,0-2 0,-6-25 0,7 27-24,11 0 24,-11 3-40,13-3-8,-20-27 48,17 25 0,-9-1-24,15-3 0,-4 0 136,-19-21-112,19 19-48,-1 0 24,3-1 48,0 1-152,-21-19 128,23 6 16,4 19 32,-2-19-72,4 11 32,-29-17-8,29 6-24,2 11-88,3-11 88,-1 15-8,-33-21 32,33 6-48,1 17 48,-3-19-16,0 13-24,-31-17 40,33 4-32,-2 0-16,1 2 32,-1-1 32,-31-5-16,31 0 24,2 4-16,3-4-8,-3 0 112,-33 0-112,35 0-8,-1 0-8,3 0-8,0-2-136,-37 2 160,38-7 0,-1-1 24,1 0-24,-1-9 72,-37 17-72,40-6 64,-5-13 96,3 13-40,-7-11-104,-31 17-16,31-6 48,-2-2-72,0-11 48,-2 11 40,-27 8-64,29-21 24,-4 13-16,-2-15 24,0 6-8,-23 17-24,21-19 48,-2 1-8,-1 1 8,-1 0 16,-17 17-64,17-18 72,-9-1 0,13 0 32,-15-2-40,-6 21-64,19-18 88,-13-5 0,2 2 0,1-2 8,-9 23-96,8-25 56,0 4 16,-1-4 8,-1 2-40,-6 23-40,2-20 72,0-1 48,-2 0-24,0 0 64,0 21-160,-4-18 136,-2-5-32,-11 4 56,11 0-32,-13-2 16,2-1 24,1 1-56,-3 0 16,0 0-32,-2 2-56,1 3 24,-1-1-16,0 1-16,0 9 16,-2-20-32,0 8 0,23 19-16,-25-6 40,3-17 0,-3 17 0,2-15 0,23 21-40,-23-6 40,-2-15 0,0 15-16,-2-11-8,27 17-16,-27-6-16,0-10-8,0 9 8,0-11 32,27 18-16,-27-9 40,-2-12 0,-1 15-16,-1-13 16,31 19-40,-31-6 0,2-12 40,0 9 16,0-7-32,29 16-24,-27-3 40,-3-3-8,1 2-8,2-2-24,27 6 0,-27-6 0,4 1-16,0 1 8,1 2 8,22 2 0,-23-4-40,4 2-40,-2 0-128,2 2-192,19 0 400,-16 0-656,-1 0-464,11 6-880,-17 13-1569,23-19 3569,-4 19-3361,-15 10-4457,19-29 7818</inkml:trace>
  <inkml:trace contextRef="#ctx0" brushRef="#br0" timeOffset="926">633 714 8345,'0'0'0,"-4"0"1000,0 0-39,-2-3-321,6 3-640,-4-2 416,4 0-176,0-2-24,0 2 112,0 2-328,0-6 440,0 2 48,0 0 48,0-3 9,0 7-545,0-6 488,0 0-88,2 0-72,2-3-72,-4 9-256,4-6 160,2-11-16,0 13-16,3-2-48,-9 6-80,8-8 72,9 1-24,-11 1-40,2-2 16,11 2-32,-13-3 16,13 1 16,-13 2 0,-6 6-24,21-7 24,-13 1-16,13 0-8,-13 4 0,-8 2 0,21-4 0,-15 4 0,15 0 16,-14 0 0,9 0 0,-10 6-8,11-2 16,-11 2-48,-6-6 24,7 17 24,-1-17 0,0 6-16,0 1 40,-6-7-48,4 16 104,-2-12 24,-2 13-32,0-13 32,0-4-128,0 17 80,0-11 16,-6 15-8,0-15-16,6-6-72,-17 23 80,13-17-64,-2 15 32,-13-4 0,19-17-48,-6 6 32,-13 15 16,13-15 24,-15 11-32,21-17-40,-6 6 40,-17 10 16,17-11-8,-19 11 0,25-16-48,-6 4 48,-15 3-48,15 9 24,-13-16 0,19 0-24,-6 7 24,-11-1 24,13 0-48,-2-2 0,-11 0-16,13 0 16,0 1-24,-1-1-24,5-4 48,-4 0-24,4 0-16,-4 0-32,4 0 24,0 0 48,0 0-104,0 0-8,2 0 48,2 0 0,-4 0 64,7 0-32,9 0-8,-9 0 8,1-2 24,13 0-56,-13 0 8,15 2 24,-4 0-48,-19 0 80,20 0-48,3 0 16,2 0-16,0 0 56,0 4-8,0 0 24,-2-4-24,2 4-8,-2 0 8,0 0 0,0 1-24,-3-1 8,-20-4 16,21 0-32,0 4 24,-2 0 8,-1-4-80,-18 0 80,19 4-280,-2-4-552,-1 0-1089,1 0-535,0 0-4802,-17 0 7258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45.08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0 213 7297,'0'0'0,"0"0"0,2 0 400,0 4 0,0 2-8,1-2 16,-3-4-408,2 0 408,0 0-23,0 0-33,0-2 8,-2 2-360,4-2 376,0-4 24,2 0 24,-1-1 32,-5 7-456,6-8 472,0-9 48,0 13 0,1-4 17,-7 8-537,8-19 528,0 15-32,1-13-72,-1 11-88,-8 6-336,8-6 304,9-11-96,-13 11-24,4-2-8,-8 8-176,9-17 136,7 11-24,-9 0 8,-1-11-32,-6 17-88,16-2 72,-11-4-16,1-1-8,2 3 24,-8 4-72,6-4 24,1 2 16,-3 0 8,-2 0 0,-2 2-48,2-2 24,0 0 24,0 0 0,-2-1 0,0 3-48,0 0 96,0 0-32,0 0 24,0 0-16,0 0-392,0 0 672,0 5-304,-4-1-32,0-4 32,4 0-48,-4 6 8,-3-2 8,3 2-16,0 1-48,4-7 48,-4 6 0,0 0-24,0 11 8,-1-13 8,5-4 8,-4 17-40,0-13 32,0 12-40,4-11 32,0-5 16,-4 16-32,0-10-32,4 11 40,0-11-16,0-6 40,-5 19-48,5-15 32,0 17 8,0-15-16,0-6 24,0 19 0,0-13-24,0 15 0,0-15 8,0-6 16,0 21 24,-4-15-24,4 11-24,0-13 16,0-4 8,0 17-16,0-13 40,0 2 0,0 0-32,0-6 8,0 7 0,0-1-16,0-2 32,0 0-32,0-4 16,0 0-24,0 0 16,0 4-88,0-4-64,0 0 160,2 0-376,-2 0-264,0 0-384,0 0-641,0 0 1665,0 0-2440,0 0-4778,0 0 7218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47.66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31 323 11322,'0'0'0,"-4"0"1752,-12-3-743,11 1-289,5 2-720,-6 0 600,6-2-136,0 0-72,0 0-168,0 2-224,0 0 96,0 0-56,0 0-56,0 0-104,2-2 224,5 2-128,-1 0 16,-2 0-16,-4 0 24,6 0 0,0 4-8,1-4-8,-1 6 32,-6-6-16,6 7-16,3 9 8,-1-11 32,-2 13-16,-6-18-8,8 6 8,1 13 32,-1-13-40,0 15 24,-8-21-24,9 17 16,-3-11-32,2 13 48,-2-15-32,-6-4 0,7 6 32,-1 13 16,0-15-40,-2 0 64,-4-4-72,2 7 48,3-1 8,-1 0-16,-2-2-40,-2-4 0,2 4 24,0 0-8,0 1-8,0-1 32,-2-4-40,2 0-16,-2 4 96,2-4-64,0 0-8,-2 0-8,2 0 24,1 0-16,-1 0 40,-2-2 0,0 2-48,2-2 96,0-4-40,2-1 48,0-9 0,-4 16-104,6-9 128,3-16 32,7 3-24,-9-3 32,-7 25-168,20-30 136,-3 3-64,0-4-24,1 2-40,-18 29-8,23-29 0,2 0 96,2 0-104,2-2-32,-29 31 40,30-28-120,-3 1-296,2 0-112,0 2-328,-29 25 856,27-25-1184,-2 3-345,-2 1-559,0 4-5090,-23 17 7178,0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53.62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1 119 5833,'0'0'0,"0"0"1392,2 6-1104,0 1 24,-2-7-312,0 6 408,0-6 72,0 0 0,0 0 33,0 0-513,2 0 480,-2-2-32,0 2-8,2-2-24,-2 2-416,0 0 376,2 0-24,-2 0-48,2 0-24,-2 0-280,2 0 272,0 0-8,0 0 0,0 0 48,-2 0-312,2 0 329,1 0 55,-1 4-24,-2 0-40,0-4-320,0 0 272,2 4-48,-2 3-40,2-3-24,-2-4-160,2 6 120,-2 0-64,2 15 24,0-17-32,-2-4-48,4 21 24,0-4 8,1-11-8,-1 15 8,-4-21-32,4 16 24,0-10-8,2 19-8,-2-8-8,-4-17 0,5 6-8,1 15 24,-2-15-32,0 15 32,-4-21-16,4 6 24,0 15 0,-1-15 24,-1 15-40,-2-21-8,2 7 24,0 11-8,0-14-16,-2 3 32,0-7-32,0 6 48,0 0-8,0-2 16,0-4-8,0 0-48,0 4 48,0-4 56,0 0-8,0-2 16,0 2-112,0-6 128,0 0 0,0 2 24,0-3 24,0 7-176,0-6 184,0 0 8,0 0-40,0 0-8,0 6-144,2-5 88,0-1-15,0 2-1,0 0-40,-2 4-32,6-4 48,-1 2-16,1-3-24,0-1-8,-6 6 0,6-4 16,1-2 8,-1 2-40,0-1 40,-6 5-24,6-2 24,0-2 0,3 2 16,-1 0-56,-8 2 16,8-2 16,1 2 32,-1 0-40,9 0 32,-17 0-40,4 4 40,2 0-56,0 0 56,3 3-16,-9-7-24,8 6-16,0 13 80,1-19-88,-1 16 32,-8-16-8,8 0 0,1 7-56,-1-1 56,-2 0-16,-6-6 16,9 17 0,-3-17-8,0 6-8,0 0 56,-6-6-40,2 17 0,2-13-16,-1 0 56,-1 2-80,-2-6 40,0 17 16,0-13 16,0 0-16,0 3-8,0-7-8,0 4 0,0 0 0,-5 0 24,1 0-24,4-4 0,-6 4 32,0 0-64,0-4 24,-11 0 16,17 0-8,-4 5-8,-2-5 32,-13 4-8,15-4-8,4 0-8,-19 0 24,13 0 0,-17 0 0,17 0-8,6 0-16,-23-2 8,16-5 16,-13 3 40,15-2 0,5 6-64,-18-4 112,14 0-16,-13 2 16,13-2 16,4 4-128,-6-5 72,-1 1 8,1 0-48,0 2-32,6 2 0,-6-2 32,1 0-64,1 0 32,4 0-48,0 2 48,0 0-160,0 0-152,0 0-344,0 0-393,0 0 3226,0 0-6010,0 0 1240,7 4-103,1 0-4434,-8-4 7130</inkml:trace>
  <inkml:trace contextRef="#ctx0" brushRef="#br0" timeOffset="774">660 315 7753,'0'0'0,"0"4"728,0-4-728,0 0 808,0 4 1,0 0-129,0-4-152,0 0-528,0 0 416,0 4-24,0-4-72,0 0-40,0 0-280,0 0 248,2 0-24,0-2 40,0-2 32,-2 4-296,4-6 305,3 0 15,-1-3-24,-2-7-8,-4 16-288,6-7 304,1-1-8,-1-11-16,2 13 32,-8 6-312,8-19 312,-1 13 8,-1-12-32,0 11-40,-6 7-248,6-18 176,3 11 0,-3-1-40,0-9-24,-6 17-112,6-2 88,1-4-24,-1 0-8,-2 2 8,-4 4-64,4-2 32,0-1 64,-2 1-8,3 0-16,-5 2-72,2-2 80,0 0-40,0 2 16,0-2 9,-2 2-65,2 0 80,0 0-8,0 0-8,-2 0 8,0 0-72,2 0 72,-2 0 56,0 0-32,2 4-24,-2-4-72,0 0 64,0 4-8,2 1 8,-2-1-16,0-4-48,0 6 40,0-2 0,0 13-32,0-13-8,0-4 0,0 6 16,0 13-32,0-15 16,0 17 24,0-21-24,0 16 16,0 1-32,3 0 32,-1-1-32,-2-16 16,0 17-24,2 0 16,0 1 16,0-11 8,-2-7-16,4 25 32,0-9-32,-2-10 0,2 19-8,-4-25 8,5 7-16,-1 16-16,0-17 32,-2 15 0,-2-21 0,4 6-40,-2 15 80,0-17-32,0 2-16,-2-6 8,2 17 32,1-17-32,-1 4 24,-2 0-8,0-4-16,0 4-24,0 0 0,0-4-24,0 0-88,0 0 136,0 0-240,0 0-176,0 0-361,0 0-439,0 0 3865,0-6-7274,0 2 1856,0-2-4849,0 6 7618</inkml:trace>
  <inkml:trace contextRef="#ctx0" brushRef="#br0" timeOffset="1444">1143 265 6753,'0'0'0,"2"4"728,-2-4-728,2 6 584,-2 11 160,0-13 57,0-4-81,0 0-720,0 0 608,0 0-120,0 0-24,-4 0-8,4 0-456,0 0 464,-5 0 32,5 0-40,0 0-31,0 0-425,0 4 392,-4-4-40,4 4 24,-4 1-48,4-5-328,0 4 296,0 0-32,-4 0-88,4 2-40,0-6-136,-4 6 104,4 11-16,-4-13-40,4 3 0,0-7-48,-4 20 56,4-13-32,0 11 8,0-11 0,0-7-32,0 20 24,0-13-8,0 15-8,2-15-32,-2-7 24,2 18-8,2-11 16,0 9-48,2-12 48,-6-4-8,6 7 0,1-1-8,-1 0 16,0 0-16,-6-6 8,17 5-48,-13-5 48,2 0-16,1 0 16,-7 0 0,8 0 0,-2 0 16,2 0-16,1 0 8,-9 0-8,6-2-8,0-3 32,-2-1 8,1 0 16,-5 6-48,6-6 64,-2-11-40,2 13 24,-2-4-48,-4 8 0,4-17 0,1 11-24,-1-11 0,0 11 16,-4 6 8,2-19 0,2 11 24,-2-13 0,0 13-16,-2 8-8,2-19 0,1 11 16,-3-11-32,0 13 8,0 6 8,0-21 40,0 15 0,0-11 8,-5 11-8,5 6-40,-6-17 16,2 11-16,-2-3 8,-1 1 64,7 8-72,-6-6 32,0 0 32,0 1 24,-11 3-24,17 2-64,-4-2 128,-2 0 48,-15 0-24,17 2 16,4 0-168,-6 0 144,-13 4-48,15 0 0,-3 1-56,7-5-40,-16 6 0,12 0-16,-1 11-64,-1-13-16,6-4 96,-6 17-192,2-13-112,0 2-184,-1 15-232,5-21 720,0 4-1088,0 2-496,0 11-681,3-13 81,-3-4 2184,4 4-6306,-4-4 6306</inkml:trace>
  <inkml:trace contextRef="#ctx0" brushRef="#br0" timeOffset="2117">1484 205 7033,'0'0'0,"0"18"1056,0-18-1056,0 6 952,0 15 25,0-14-129,0-3-160,0-4-688,0 4 560,0-4-72,0 0-64,0 0-104,0 0-320,0 0 264,0 0-32,2 0-31,0 0-1,-2 0-200,2 0 192,2 0-16,-2-2 16,0 0 40,-2 2-232,2-4 248,1-1 0,1 3 0,-2-2 0,-2 4-248,4-4 200,-2 0 16,2 2 8,0 0 16,-4 2-240,5-5 288,-3 3-32,2-2-8,-2 0-104,-2 4-144,4-4 128,-2 0-8,2-2-24,0-1 80,-4 7-176,7-4 112,1-2-16,0 0 0,-1-1-39,-7 7-57,6-8 88,2 0-8,9-1-16,-13 1 0,-4 8-64,6-17 32,2 15-8,1-4 16,-1-2-16,-8 8-24,8-6 24,-1-1 16,1 1-32,-2 0 8,-6 6-16,6-4 8,1 2 8,-1 0 8,-2-1 24,-4 3-48,2-2 40,2 0-32,-2 0 16,0 2-24,-2 0 0,0 0 16,0 0-8,0 0 8,0 0 8,0 0-88,0 0 152,0 4-88,0 1 0,0-1 0,0-4 0,0 6-24,0 11 32,0-13-32,0 14-24,0-18 48,-4 5-24,4 13-40,0-11-8,-4 15 0,4-22 72,0 17-112,0 0 32,0-1-8,0 5 24,0-21 64,0 17-80,0-1-9,0 1-7,2 0 24,-2-17 72,2 16-48,0 3 0,0 0 16,3-3-56,-5-16 88,4 21-56,-2-4 8,2 0 24,-2-1 8,-2-16 16,2 6-8,0 15 16,0-17-16,0 15 8,-2-19 0,3 4 32,-3 3-56,2 11 24,0-18 0,-2 0 0,2 7-24,0-3 16,-2 2-16,0 0 0,0-6 24,0 4-64,2 0-40,-2-4-120,0 0-152,0 0 376,0 0-608,0 0-272,0 0-408,0 0-577,0 0 6506,0 0-11474,0-2 143,0 2 6690</inkml:trace>
  <inkml:trace contextRef="#ctx0" brushRef="#br0" timeOffset="2972">2056 1 6001,'0'0'0,"0"16"2776,2-9-1535,-2-7-1241,0 16 1064,0-12-376,0 1-296,0-5-160,0 0-232,2 0 168,0 4-32,0-4 16,0 4 72,-2-4-224,2 6 280,3-2 40,-3 2 8,0 1-55,-2-7-273,2 6 240,0 0-24,2 11 0,-2-13-48,-2-4-168,4 6 120,-2 15-8,2-15-48,-1 13 8,-3-19-72,2 6 88,0 15-48,-2-4 16,2 1-24,-2-18-32,2 17 24,0 2-16,0-1 16,0 1-24,-2-19 0,2 21 16,0-2-8,2-1-16,-1-1 24,-3-17-16,2 17 24,2-11-48,-2 15 24,0-15 0,-2-6 0,2 17 0,0-13 24,0 0-16,0 0 8,-2-4-16,0 4 8,2-4-16,-2 0 16,2 0 16,-2 0-24,0 0-24,3-2 48,-1-2-16,0-2-16,-2 6 8,2-6 56,0-3-24,2-7 16,0 11 8,-4 5-56,6-6 88,-1-10-32,-1 9 8,0 1-16,-4 6-48,6-17 32,-2 13 16,3-2-16,-1-11 16,-6 17-48,6-4 32,0-4 16,3-9-16,-1 11 0,-8 6-32,17-6 24,-13-3 0,2 3 24,11 0-24,-17 6-24,6-6 24,2 0 8,9 1-32,-13 1 8,-4 4-8,8-2 24,9 0-24,-11 0 24,0 2-16,-6 0-8,17 0 24,-13 0-48,2 4-16,3 0 0,-9-4 40,16 7-96,-11-3 16,1 2-24,10 0 8,-16-6 96,5 6-64,1 1-8,10-1 56,-11 0-8,-5-6 24,6 6-24,0 11 24,0-13-8,1 2-16,-7-6 24,6 17-16,-2-13-16,-2 15 0,0-15 8,-2-4 24,2 19 16,-2-13-32,0 13 16,0-13-8,0-6 8,0 19-24,-4-13 24,0 0 8,0 13 8,4-19-16,-4 4 8,-3 2 16,1 1-16,0-1 16,6-6-24,-6 6 0,-1 0-8,-11-2 8,14 1 0,4-5 0,-7 6 0,-9-2 24,11 0-24,-11 0 0,16-4 0,-4 5 40,-15-5-16,15 0 32,-13 0 0,17 0-56,-6 0 72,-15 0-8,15 0 24,-13 0-16,19 0-72,-6 0 128,-13-3 8,13-1 0,-13 0 0,19 4-136,-4-6 88,-13 2-32,17-3-32,-6 1-16,6 6-8,-6-4-24,2 0-32,0-2-24,4-1-120,0 7 200,0-4-352,0 0-288,0 0-384,0 0-505,0 4 1529,0-4-2176,4 4 55,-2-2-3968,-2 2 6089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6:58.74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25 84 7729,'0'0'0,"0"0"656,0 0-656,0-2 736,0-1-31,0 1-65,0 2-120,0 0-520,0 0 464,0 0-56,0 0-40,-4 0-32,4 0-336,0 0 320,0 0-8,0 0 8,0 5-48,0-5-272,0 4 321,0-4-25,-4 4-8,4 0-8,0-4-280,0 4 232,0 0-40,0 1-8,0-1-16,0-4-168,0 4 144,0 0 0,0 2-32,0 0 8,0-6-120,0 17 120,2-13-48,-2 3-24,2-1 8,-2-6-56,2 18 24,-2-13 24,2 15-40,-2-13-16,0-7 8,0 18 24,0-11-24,0 11 8,0-13 16,0-5-24,0 16 8,0-12-8,0 13 0,0-13-16,0-4 16,0 6-64,0 1-80,-4-3-192,4 0-280,0-4 616,0 0-856,0 0-273,-4 0-271,4 0-176,0 0 1576,0 0-1449,0 0-4304,0 0 5753</inkml:trace>
  <inkml:trace contextRef="#ctx0" brushRef="#br0" timeOffset="796">0 0 7665,'0'0'0,"0"0"472,0 0 0,0 0-472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06.23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71 132 5673,'0'0'0,"0"-2"368,0 0-216,0 2-152,-4-4 96,0-1-16,4 3-24,0 0-8,0 2-48,0 0 64,0 0-8,0 0-16,0 0 32,0 0-304,0 4 536,-4-4-216,4 0 24,-4 5-16,4-5-96,0 0 96,0 0 8,-4 0-16,4 0 72,0 0-160,-4 0 208,4 0 88,0 0 136,0 0 24,0 0-456,0 0 513,-5 0-41,5 4-48,0-4-32,0 0-392,-4 0 312,4 0-24,-4 0-56,4 4-56,0-4-176,-4 4 168,4-4-8,-4 4 24,4 0 88,0-4-272,-4 0 368,-1 0 56,1 5 40,4-5 17,0 0-481,-4 0 488,4 4-48,-4-4 16,4 0-48,0 0-408,0 0 392,0 4-72,0-4-64,0 0-24,0 0-232,-4 4 144,4-4 24,0 0-64,0 0-24,0 0-80,0 0 72,0 0 24,0 0 8,4 0 16,-4 0-120,4 0 160,2-2 8,1 0 0,-3 0-15,-4 2-153,6-2 160,-2 0-40,2 0-8,-1-1-24,-5 3-88,6-6 80,-2 2-16,2-2 8,0 0 16,-6 6-88,5-7 88,1-1 8,0 2 8,0 0-8,-6 6-96,7-9 56,1 3 16,-2-2-8,0 1-16,-6 7-48,7-6 104,-1 0-48,0 0 8,-2-1 24,-4 7-88,4-6 64,1 0 40,-3 2 8,2-2-16,-4 6-96,4-5 24,0 3 40,-2 0-16,0 0 40,-2 2-88,2-2 104,0 0-40,0 0 0,-2 2-32,0 0-32,3 0 32,-3 0 8,0 0-24,0 0 8,0 0-24,0-2 80,0 2-32,0 0-32,0 0 0,0 0-16,0 0-16,0 0 0,0 0 56,0 0-24,0 0-40,0 0 24,0 0 8,0 0 16,0 0-56,0 0 80,0 0-32,0 0-80,0 0 96,0 0-64,0 0 32,0 4 24,0-4 16,4 4-56,-4-4 16,4 4 16,2-4-8,0 7-32,1-3 8,-7-4 16,6 6-8,0 0 8,2 0-16,1 1 32,-9-7-16,8 6-16,0 13 8,1-15 8,-1 0-32,-8-4 32,8 17-40,1-13 40,-1 0-8,-2 2-16,-6-6 24,6 6 24,1 1-16,-1-1-8,0 0 32,-6-6-32,4 4 8,1 0-16,-1-4 8,0 0 8,-4 0-8,4 0 32,0 0-64,-2 0 48,0 0-40,-2 0 24,4 0-16,-1 0 32,-1 0-8,0 0 8,-2 0-16,2 0-24,-2 0-112,0 0-96,0 0 232,0 0-352,0 0-248,-4 0-232,4-2-361,0 2 1193,-7-4-1632,3-2-784,-2 0-481,0-1-4425,6 7 7322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12.03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13 109 6201,'0'0'0,"0"0"360,0 0-224,0 4-8,0-4-24,0 0-104,0 0 104,0 0 72,0 4 32,0-4 48,0 0-256,-4 0 272,4 0 32,0 0 40,-4 0 88,4 0-432,0 0 553,0 0 55,0 0 56,0 0-56,0 0-3041,0 0 5418,0 0-2529,0 0-80,0 0-64,0 0-4441,0 0 8522,0 0-4145,0 0-64,0 0 17,0 0-5227,0 0 10260,0 0-5018,-5 0 8,5 0 0,0 0-224,0 0 184,0 0 0,0 0 16,0-2-16,0 2-184,0-2 200,0 0-40,0 0 8,0-2-24,0 4-144,0-4 160,2-1-8,1-1-32,-1 0 32,-2 6-152,6-6 128,-2-1 24,0 1-16,2 0-56,-6 6-80,7-8 104,-1-1 8,0 1-32,2 0 24,-8 8-104,17-7 72,-11 5-24,3-2-40,7 2 8,-16 2-16,4-2 72,5 0-64,7 0 8,-9 0-8,-7 2-8,8-2-24,0 2 48,1 0 0,-1 0 16,-8 0-40,17 0 24,-15 0 0,4 4 0,0 2-24,-6-6 0,8 6 24,1 11 0,-3-13-16,0 13 16,-6-17-24,6 4 24,-3 2 0,1 11 16,-2-13-8,-2-4-32,2 17 16,-2-13 8,0 12 0,0-11-40,0-5 16,0 6 40,0 10-56,-4-11 40,0 1 16,4-6-40,-5 17-16,1-13 32,0 2-32,-2 0 32,6-6-16,-6 17-16,-1-13 56,1 2-32,0 0 8,6-6-16,-19 7 48,15 9-48,-2-11 0,0-1 8,6-4-8,-7 6-24,-9 0 0,11 0 0,-1 1 0,6-7 24,-16 6-48,11 0 64,-1 0-40,0 1 0,6-7 24,-6 6 32,-11 0-40,17 0 16,-6-2-40,6-4 32,-6 7-16,1-1 8,1 0-16,4 0 48,0-6-24,0 17 0,-4-13-24,4 2 24,0 1 8,0-7-8,0 6 16,0 0-8,0-2-8,0 3-24,0-7 24,0 4-8,0 2 16,0-2-16,0-4-8,0 0 16,0 4-8,0 0 8,0-4 8,0 5 8,0-5-16,0 0 32,0 4-56,0-4 16,0 0 8,2 0-40,0 0-16,0 0 32,3-2 8,-5 2 16,6-2 16,0-3 8,0 3 0,0-2-24,-6 4 0,7-2-24,-1-2 32,0 2-8,3-2-32,-9 4 32,8-6-16,0 3 32,0 1-16,1-2-24,-9 4 24,16-2 24,-9 0-40,1-2 16,11 2 72,-19 2-72,6-4 24,13-1-8,-13 1-16,15 2 48,-21 2-48,6-4 0,15 2 32,-15 0 40,11 0-80,-17 2 8,6-2 56,2 2-8,9 0-8,-11 0 41,-6 0-81,6 0 24,3 0 24,-3 0 24,0 4-8,-6-4-64,6 4 40,-1-4 8,-1 0-24,0 0-40,-4 0 16,4 4 48,-2 0-48,0-4 24,-2 0-8,0 0-16,2 0 8,0 0 32,0 0-40,1 0-40,-3 0 40,0 0-56,0-2-224,0-2-249,0 0-639,0 4 1168,0-6-2248,-5 2-785,1 2-4665,4 2 7698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14.09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33 163 10394,'0'0'0,"0"0"1112,-6 0-640,6 0-472,-6 0 320,0 0-24,-1 0 32,3 4-32,4-4-296,0 0 264,-4 0-80,4 0-64,0 0-24,0 0-96,0 0 96,0 4 1,0-4 87,2 5 8,-2-5-192,4 0 208,1 4 24,1-4-24,0 4 8,-6-4-216,8 4 168,9 2-40,-13 13-48,2-13-24,-6-6-56,9 19 24,-1-13-16,0 13-16,1-13 8,-9-6 0,8 23 0,0-17-16,1 19 40,-3-8-16,-6-17-8,8 6 32,-2 17-16,1-17 8,-1 17-16,-6-23-8,6 6 0,0 17 48,-1-19 8,-1 13 32,-4-17-88,2 4 120,0 2 16,0 1 24,-2-1-32,0-6-128,0 4 112,2 0-48,-2-4-40,0 0 16,0 0-40,2 0 8,0 0 16,0 0-40,-2 0 16,2-2 40,-2 0 0,2 0-40,1 0 40,-3 2-40,0-2 0,0 0 8,0 0-8,0-2 16,0 4-16,2-7 0,0 3-16,0-2 40,2-2-24,-4 8 0,6-17 24,0 11-32,3-13-8,7 2 40,-16 17-24,7-16 24,11-5-16,-1 0 8,2-4-16,-19 25 0,21-25-16,3 0 8,4-2 16,1 0 8,-29 27-16,27-27 0,2 2 8,0 2-64,-2 2-24,-27 21 80,25-18-80,-2 1-208,-2 0-216,-5 9-480,-16 8 984,17-21-1633,0 15-527,-9 0-4890,-8 6 7050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21.62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47 48 7273,'0'0'0,"0"-2"672,0 2-672,0-4 456,0-2 104,0-1 57,0 1 55,0 6-672,0-4 640,0-2-120,-5 2-72,5 1-120,0 3-328,-4-2 248,4 0-32,-4 0-64,4 2-32,0 0-120,-4 0 128,0 0 24,0 0 32,-1 0 72,5 0-256,0 4 264,-4 1 17,0-5-17,0 4 8,4-4-272,0 4 264,-4-4-32,4 6-16,0 0-104,0-6-112,0 7 80,0 11-72,0-11-32,0 13 0,0-20 24,0 7-8,2 18 32,2-7-24,0-1 24,-4-17-24,4 6-40,3 19 24,-3-19 16,0 21 8,-4-27-8,4 7 32,0 20-40,-2-21 40,0 15 0,-2-21-32,3 16 8,-1-11 32,2 1 0,-2 13-48,-2-19 8,2 0 32,0 6 0,0 0-24,0 0 72,-2-6-80,2 4 56,-2-4 24,2 0 0,0 0 8,-2 0-88,3 0 88,-1 0-8,-2 0 0,0 0-56,0 0-24,0-2 32,0 0-16,0 0-16,2-2 16,-2 4-16,0-2 0,2 0 16,0-2-8,2-3 8,-4 7-16,4-6-16,2-2 16,1 2-8,-1-1 16,-6 7-8,8-6 24,-2 0 8,3-2-8,7 1-8,-16 7-16,5-6-16,11 0 32,-10 2 8,13 2-40,-19 2 16,8-5 16,9 1-32,-11 2-16,13 0 40,-19 2-8,8 0-8,9 0 8,-11 0 8,3 0-8,-9 0 0,8 0 16,9 0 8,-13 4-8,2 0 8,-6-4-24,8 5 24,1 1 8,-1-2-16,-2 2-16,-6-6 0,17 17 8,-13-13-40,2 2 24,3 13-8,-9-19 16,8 4-24,-2 2 24,0 13-24,1-15 8,-7-4 16,4 17-40,-2-13 0,0 2 16,-2 13 8,0-19 16,0 4 24,0 13-32,-6-13 8,-1 2-16,7-6 16,-16 17-8,12-17 32,-13 6-16,13 0 16,4-6-24,-19 7-8,13-1 24,-15 11-16,15-17-16,6 0 16,-25 4-16,8 2 8,1 0 32,-1-2-24,17-4 0,-17 4-40,-1-4 80,1 0-104,11 0 80,6 0-16,-23 0 80,19-2-96,-3-4 56,-9-10 16,16 16-56,0-7 48,-6-14 16,-1 5 64,1-3-96,6 19-32,-6-19 40,0 1-8,1 9-8,1-9 0,4 18-24,-4-7-96,0 1-136,4-2-432,0 2-752,0 6 1416,0-5-2433,0 3-5128,0 2 7561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27.32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24 4424,'0'0'0,"0"4"2889,0-4-2889,0 0 200,0 0-88,0 4 80,0-4 40,0 0-232,0 0 312,0 4 64,0-4 40,0 0 65,0 0-481,0 4 528,0-4 16,0 0 64,0 5-24,0-5-584,-4 0 528,4 0-16,0 0-104,0 4-128,0-4-280,0 4 176,0 0-32,-4 0-80,4 0 65,0-4-129,0 7 120,0 9 0,0-12 0,0 17-56,0-21-64,0 6 80,0 17-32,0-16 0,0 15 32,0-22-80,0 17 40,0-11 56,0 15-32,0-15 24,0-6-88,2 21 112,0-17-8,2 17 56,0-15-32,-4-6-128,6 19 80,3-13 8,-1 1-24,9 13 48,-17-20-112,6 5 128,2 1-32,9 10-8,-11-16-16,-6 0-72,8 7 48,9-1 24,-13 0 24,5-2-16,-9-4-80,16 7 64,-10-1 0,1-2-24,1 0 16,-8-4-56,8 4 72,1-4-24,-1 0-16,-2 0 24,-6 0-56,6 0 48,1 0 24,1 0 16,-2-6 32,-6 6-120,7-6 120,1 0-8,-2-13-16,2 13-16,-8 6-80,9-19 112,-1 13-8,-2-15 24,3 4-16,-9 17-112,6-6 144,0-15-24,-2 15-16,-2-13 9,-2 19-113,2-6 80,-2-13 16,0 11 32,0-9-24,0 17-104,0-6 88,-4-13 0,-2 13-40,0-15 0,6 21-48,-6-6 72,-11-13-32,13 11 8,-3-9-24,7 17-24,-18-6 40,14-13-24,-13 13-48,13-11 64,4 17-32,-17-6-16,13 0 16,-13-2 24,13 1-24,4 7 0,-6-6-24,-13 2 24,15 2 48,-2 0-48,6 2 0,-17 0 16,11 0-64,-11 0-16,17 0 64,0 6-72,-6 0 8,-11 1-32,17 11 16,0-18 80,-6 4-136,0 3-32,2-1-113,-2 11-255,6-17 536,-5 4-760,5 2-552,-4 11-728,4-11-433,0-6 2473,2 6-7258,-2-6 7258</inkml:trace>
  <inkml:trace contextRef="#ctx0" brushRef="#br0" timeOffset="641">579 70 7585,'0'0'0,"6"0"320,1-3 24,1 1 144,-8 2-488,16 0 625,-16-2 159,0 0 96,0 0-72,0 2-808,-4 0 688,0 0-168,0 0-208,0 0-72,4 0-240,-4 4 144,0 0-40,-1 1 64,1 1 9,4-6-177,-4 6 184,0 0 16,4 1 32,-4 11-48,4-18-184,-4 0 176,4 7-56,0-1-40,-5 12-8,5-18-72,0 5 80,0 13-16,0-13-16,0 13 16,0-18-64,0 7 64,2 15 48,5-5-32,-3-11 8,-4-6-88,4 25 88,2-19 40,1 15 8,-1-14 32,-6-7-168,16 16 160,-9-12-112,1 3 40,11-1 48,-19-6-136,8 4 120,13-4 24,-13 0 24,13 0-32,-21 0-136,17 0 136,-9 0-32,15-2-48,-7 0-64,-16 2 8,19-6 32,-2 1 48,-1 1-64,-7-2-32,-9 6 16,18-6-24,-11 2 16,9-3 16,-14-1 80,-2 8-88,7-6 32,-1-11-80,0 11 72,-2-2-56,-4 8 32,4-17 0,-1 0 48,-1 9 0,0-15 48,-2 23-96,0-17 48,0 1 0,0 7 0,-4-13-24,4 22-24,-7-9 104,1-9-8,-13 11 40,13-1-39,6 8-97,-19-8 80,13-1 8,-19 3-40,9 2 16,16 4-64,-19-4 24,2 2-16,1 2-8,-1 0 0,17 0 0,-6 0-48,-17 0 0,17 4 16,-13 0-32,19-4 64,-6 6-48,-11 1 0,13-1-73,0 12-119,4-18 240,-5 0-424,1 7-176,4-1-208,0-2-176,0-4 984,0 4-1248,2-4-409,5 4-335,9 1-4706,-16-5 6698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28.75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1 398 8897,'0'0'0,"2"0"865,4 0-129,-6 0-736,4 4 576,3-4 16,-7 0 80,0 0 72,0 0-744,0 0 704,0 0-71,2 0-137,0-2-128,2-2-72,-4 4-296,6-6 256,0 2 24,3-3 0,-9 7-280,16-16 304,-9 12-24,1-3-16,11-1 16,-13 0-32,-6 8-248,16-19 248,-9 13-8,11-11-64,-11 11 8,-7 6-184,18-17 193,-11 11-25,11-13 64,-14 13-48,-4 6-184,7-8 184,1 1-32,-2 1-32,1 0 8,-7 6-128,6-6 40,-2 2-40,-2 1 32,0 1-40,-2 2 8,2 0 64,0 0-96,-2 0 0,0 5 32,0-5 0,2 4-24,-2 2 32,0 0-16,0 0-16,0-6 24,0 19-56,2-13 32,1 13-24,-1-2-88,-2-17 136,2 6-64,0 21-8,0-8-40,0 2 24,-2-21 88,4 20-112,-2 1 16,2-2 32,0 4 32,-4-23 32,5 21-24,-1-1 24,0 1-24,2-4 0,-6-17 24,4 16-16,3 1-32,-3-11 48,-2 19 40,-2-25-40,2 7 0,2 11 56,-2-14-32,-2 3-24,0-7 0,0 6 40,0 0-40,0 0 24,0-1 0,0-5-24,0 0-120,0 4-128,0-4 248,0 0-553,0 0-239,0 0-344,0-4-440,0 4 1576,0-5-2225,0 3-47,0-4-4346,0 6 6618</inkml:trace>
  <inkml:trace contextRef="#ctx0" brushRef="#br0" timeOffset="785">662 1 11098,'0'0'0,"0"0"992,0 0-760,-4 0-216,4 0-16,-4 0-24,4 0 16,0 0 64,0 4 32,0-4-88,0 6 96,0 0 8,0 1-32,0 13 0,0-20-72,0 5 48,0 13 0,2-11 32,0 15-8,-2-22-72,4 21 128,0 0 16,3 0-8,-3 2-48,-4-23-88,6 23 48,-4-3-40,2 7-16,1-2-8,-5-25 16,2 25-8,2-2 0,-2 0 24,2 0-16,-4-23 0,2 21 16,0 2-16,0-5-16,0-1 8,-2-17 8,4 19-8,-1-3 8,-1-9 16,2 16 0,-4-23-16,2 4 24,0 17 0,0-17 8,0 12-8,-2-16-24,0 5 40,0-1 0,0 2 0,0-2-8,0-4-32,0 4 40,0 0 24,0 1-24,2-5-16,-2 0-24,0 4 41,2-4-9,-2 0-8,0 0 24,0 0-48,2 0 0,0-2-8,3 2 0,-1-2-16,-4 2 24,6-5-24,0-1 16,0 0 0,1 0-24,-7 6 32,8-17-17,0 13 9,11-2 16,-13-11 49,-6 17-57,17-4 88,-11-4-8,13-11 56,-13 15-24,-6 4-112,19-7 136,-13-9 16,13 9-24,-13 1 24,-6 6-152,19-6 104,-13 4-24,11-2-80,-11 2 8,-6 2-8,19-2 32,-13 0-64,2 2 32,9 0-24,-17 0 24,6 6-32,11 0 0,-11 0-24,11 13 8,-17-19 48,6 4-56,13 13-8,-13-11 48,2 15-24,-8-21 40,6 6-96,1 19 64,-1-19 24,0 17-16,-6-23 24,2 17 24,0-11-48,-2 17-32,0-17 48,0-6 8,0 23-40,0-17 40,0 13-32,-6-13 72,6-6-40,-6 6 64,0 13-24,-13-19-8,13 4 0,6-4-32,-19 5 32,13-1 24,-17 0 24,17 0-72,6-4-8,-25 4-32,6 0 40,0-4 24,0 4 0,19-4-32,-20 0 80,1 0-40,-2 0 8,4-2-8,17 2-40,-16-2 24,10-2 32,-13 0-80,15-2 32,4 6-8,-7-6-16,3-1-64,0 1-72,0 0-192,4 6 344,0-6-929,0-3-1127,2 3-5210,-2 6 7266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39:51.97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606 354 6281,'0'0'0,"0"-2"1408,0 2-1408,-16-4 704,11-2-72,-1-1-231,6 3-113,0 4-288,0-4 304,0 0 120,0 0 168,0 0 136,0 4-728,-4-5 792,0-1 24,-2 2-7,-1 0-137,7 4-672,-6-6 560,-11 3 72,13-1-40,-12 0-56,16 4-536,-5-2 456,-13 0-88,11 0 40,-11 2-95,18 0-313,-6-2 336,-17 2-64,6 0-104,0 0 32,17 0-200,-18 0 152,1 4-16,-2 0 40,3 0-80,16-4-96,-19 4 144,2 1 8,-1 1-176,-1 0 96,19-6-72,-17 6 88,-2 13-32,-1-13-24,1 13 0,19-19-32,-19 6 24,3 17-48,-1-17 112,0 17-80,17-23-8,-16 17-24,9 4 16,-13-5 80,13 5-56,7-21-16,-20 21 0,13 0 0,-9 2-40,12 0 56,4-23-16,-7 22 8,3 3 160,0 5-232,0-1 48,4-29 16,0 33 120,0-4-224,0 2 104,4-2 24,-4-29-24,17 32 0,-9-1-48,13 0 8,-5-2 16,-16-29 24,17 29-24,2 0-16,4-2 152,-1-2-152,-22-25 40,23 25-112,4 0 112,-2-2-16,5 0 16,-30-23 0,29 21-24,2-5 24,0 3-128,2-2 120,-33-17 8,36 6 96,-1 17-96,0-17-8,3 13 8,-38-19 0,35 4-24,5 2 8,-1 1-8,1-3 8,-40-4 16,39 0 40,3 4 8,0-4 8,-1 0-16,-41 0-40,44-2-104,-3-2 104,3-3 8,0-1-8,-44 8 0,41-17-8,1 11-8,-2-13-8,-3 3 0,-37 16 24,40-8 0,-1-20 0,-2 10 24,1-1-8,-38 19-16,35-21-16,-1 3 16,-3-1-24,-6 2-16,-25 17 40,23-19 16,-3 3-16,1-5 8,-2 4 8,-19 17-16,17-16 0,-9-3 24,15-2 24,-17-2 16,-6 23-64,19-23 40,-13-4 16,11 2-32,-13-2 24,-4 27-48,6-27 144,0 0-72,-4 0 8,0-4 40,-2 31-120,0-29 88,0 6 40,-6-4 16,-10 4-56,16 23-88,-5-25 136,-15 0-16,13-4-8,-18 8 24,25 21-136,-20-25 80,-1 2 0,-2-2 80,0 3 24,23 22-184,-25-25 240,0 0 8,0 0-31,-4 2 15,29 23-232,-31-21 240,2 0-16,0 0-72,-1-4 16,30 25-168,-29-20 120,-2-1 48,0 0 0,0 4-16,31 17-152,-32-16 0,1-3 88,-2 0-128,0 11 96,33 8-56,-36-21 136,-1 15-96,2-11 104,-3 11-168,38 6 24,-37-6-16,1 0-40,1 3 0,2 1 24,33 2 32,-34 0-16,3 0 8,0 5-8,0 1 0,31-6 16,-29 19-136,2-13 104,0 17 8,2-17-48,25-6 72,-23 25-96,-2-4-120,4-1-144,0 7-144,21-27 504,-21 28-625,5-1-271,-1 2-272,11 0-464,6-29 1632,-19 33-2457,15 2-1072,0 3 473,-2 4-4058,6-42 7114</inkml:trace>
  <inkml:trace contextRef="#ctx0" brushRef="#br0" timeOffset="1258">639 656 8001,'0'0'0,"-4"0"712,4 0-712,-6 0 544,-11 0-287,17 0-145,0 0-24,0 0-88,0 0 120,0 0 96,2 0 32,3-2 80,-5 2-328,6-2 344,-2-3 0,2 1 8,1-2-16,-7 6-336,6-6 312,2-3 16,0 1 56,9 0 0,-17 8-384,4-9 424,2-7 17,3 12-49,7-5-16,-16 9-376,5-16 328,3 11-56,11-1 0,-13-2-8,-6 8-264,16-19 208,-9 15-8,11-2-88,-9 0-16,-9 6-96,18-7 112,-11 3-56,11 0 8,-9 2-32,-9 2-32,19-2 24,-13 0-16,12 2 32,-11 0-40,-7 0 0,8 4 8,0 0-8,9 2 0,-13 1 8,-4-7-8,6 6 16,1 0 32,-3 13-24,0-15 8,-4-4-32,2 4 32,-2 13 40,0-13 24,0 2-16,0-6-80,0 21 96,-6-15-8,-11 15 0,13-4-16,4-17-72,-17 16 56,13 3-32,-15-2 8,13-1 16,6-16-48,-18 21 40,11-15-32,-14 13 32,15-15-16,6-4-24,-21 6 48,15 1 32,-13 9-40,15-16 16,4 0-56,-18 4 160,13 1-160,-1-1 24,0-4-24,6 0 0,-4 4-72,0-4 80,-1 0-16,5 0 32,0 0-24,0 0 8,0 0-40,0-2 56,0-2-88,0 4 64,3-4-80,3-3 80,0 3 48,0-2-72,-6 6 24,9-6-24,7-1-16,-10 1-80,3 0 112,-9 6 8,18-6-24,-11-3 0,14 3 24,-13 0 0,-8 6 0,21-6 120,-15-1-120,13 5-40,-11-2 16,-8 4 24,17-2-8,-11 0-32,13 0 160,-15 2-128,-4 0 8,8 0-120,9 0 120,-13 4 0,4 0 8,-8-4-8,8 4 0,1 1 0,-3 1-32,0 0 8,-6-6 24,7 17-16,-1-13 8,0 13-88,0-11 72,-6-6 24,6 18 72,-1-11-72,-3 11 8,-2-13 8,0-5-16,0 18 32,0-14 8,-4 15 16,-3-15 32,7-4-88,-16 19-24,9-15 120,-15 15 48,15-15-64,7-4-80,-25 19 120,19-15-47,-21 15 47,8-15-56,19-4-64,-18 19 88,-3-15 32,2 2-112,0 11 144,19-17-152,-20 0 96,-1 16 16,0-16 40,0 7-32,21-7-120,-19 4 192,3 0 16,-1-4-8,11 0-32,6 0-168,-21 0 72,17 0-40,-15 0-72,15 0-24,4 0 64,-6 0-176,-13-2-128,15 2-264,0 0-497,4 0 1065,-6-2-1984,1 2-1321,7 21 121,-2-21-3690,0 0 6874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31.93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38 123 7225,'0'0'0,"0"0"160,-4-2-8,4 2-152,-6-2 232,0 0 168,6 0 136,0 2 161,0 0-697,0-2 736,0 0-32,-5 2-72,5-2-144,0 2-488,0 0 472,-4 0-144,4 0-56,-4 0-88,4 0-184,0 0 160,0 0 0,-4 0-8,4 0-72,0 0-80,0 4 64,-4 0 8,4 0 24,0 0-7,0-4-89,0 6 120,0 11 16,0-13-8,0 2-24,0-6-104,0 17 96,2-13-72,-2 15-24,2-13 56,-2-6-56,2 19 32,0-13 16,0 15 0,0-15-40,-2-6-8,2 21 24,-2-15 32,2 11-48,-2-11 32,0-6-40,0 17 24,0-13-24,0 2 40,0 0 8,0-6-48,0 7 0,0-1-32,0-2-88,0 0-160,0-4 280,0 0-528,0 0-385,0 0-455,0 0-304,0 0 6153,0 0-10427,3-2 321,-3 2 5625</inkml:trace>
  <inkml:trace contextRef="#ctx0" brushRef="#br0" timeOffset="286">32 0 7505,'0'0'0,"0"0"0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35.65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216 28 6025,'0'0'0,"0"0"-32,0 0 32,-22-23-2393,22 21-367,0 2 2760</inkml:trace>
  <inkml:trace contextRef="#ctx0" brushRef="#br0" timeOffset="861">208 1 4865,'0'0'0,"0"0"1424,-4 4-1240,4-4-184,-4 6 160,0 1 80,4-3 80,0-4 64,0 0-384,0 0 504,-5 0 64,5 4 48,0 0 1,0-4-617,-4 0 624,4 0-56,0 0-40,-4 0-16,4 0-512,0 0 432,0 0-24,-4 0-16,4 0-24,0 0-368,0 0 345,-4 4-33,4-4-48,-4 0-8,4 0-256,-5 0 248,5 0-72,-4 0-24,4 0-40,0 0-112,0 0 64,-4-2 72,4 2-96,0 0 16,0 0-56,0 0 56,0 0 0,-4 0-64,4 0 72,0 0-64,0 4 72,0-4-32,-4 0 32,4 4 16,0-4-88,-4 5 104,0-5-72,4 4 160,-5 0-112,5-4-80,-4 4 40,4 0 24,-4 0-16,0 3-24,4-7-24,-4 6 32,-3 0 48,1 11-64,-10-11 0,16-6-16,-5 19-32,-1-13 32,-15 15-24,21-15-8,0-6 32,-6 21 24,-10-15-48,11 15 80,1-17-56,4-4 0,-6 17 16,0-13-56,2 2 8,-1 0 56,5-6-24,-4 4 56,0 1-24,4-5-40,0 0 8,0 0-32,0 0-8,0 0 64,0 0 24,0 0-104,0 0 32,0 0 32,0 0-88,0 0 232,0 0-464,0 0 288,2 0 0,0 0-16,-2 0 40,0-2-48,0-1-8,2 3-80,0-2 80,-2 2 56,2 0-48,1-2-8,1 0-24,0 0-8,-4 2 88,6-6 8,0 0-40,11-11 24,-11 11-24,-6 6 32,19-19-24,-13 13-24,15-15 136,-15 13-48,-6 8-40,17-19-48,-11 13 104,11-13-24,-11 13 80,-6 6-112,8-19 88,-1 13 8,1-13 8,-2 13-24,-6 6-80,8-8 112,-1-9-24,-1 13-64,0-3 88,-6 7-112,2-4 168,0 2-80,0 0-32,3 0-8,-5 2-48,2-2 48,0 2 8,0 0 16,0 0 24,-2 0-96,0 0-16,2 4 80,0 0-16,0 0-40,-2-4-8,2 5 16,0 1 16,0 0 16,3 0-16,-5-6-32,4 7 88,2-3-80,0 2 16,0 0-16,-6-6-8,7 6-8,9 1 32,-12 9-16,5-11 16,-9-5-24,8 4 40,9 2-16,-11 0 8,2 11 8,-8-17-40,17 4 0,-13 2 0,4 11 48,1-17-72,-9 0 24,8 4 8,0 0-8,1-4-32,-3 4-56,-6-4 88,6 4-248,0-4-232,1 0-320,-1 0-448,-6 0 1248,4 0-1969,0 5-543,2-5-4474,-6 0 6986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38.96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42 63 6393,'0'0'0,"0"0"0,0 0 376,0 0-184,0 0-48,0 0-112,0 0-776,0 0 1496,0 0-712,0 0-32,-4-2 32,4 2-40,0-2 112,0 0 80,-4 0 120,4 2 136,0 0-448,-5-2 472,5 2 32,0 0 41,0-2-57,0 2-488,-4 0 552,4 0-64,-4 0 8,0-2-40,4 2-456,0 0 472,-4-2-24,4 2-40,0-3-24,0 3-384,-4-2 281,4 2-65,-4 0-24,4-2 8,0 2-200,0 0 200,0-2-40,-5 0 40,5 2-104,0 0-96,0 0 136,0 0-16,0 0-56,0 0-24,0 0-400,0-2 784,0 2-304,0-2-72,0 0 32,0 2-80,0-2 40,0 0 64,2 0-16,1 0 72,-3 2-160,2-3 120,4 1-144,0 0 80,0 0-64,-6 2 8,9-4 16,-1 2-24,9 0 8,-13 0-8,-4 2 8,6 0-16,2 0 16,9 0 0,-13 0-56,-4 0 56,6-2 0,1 2 88,-1 0-72,0 0 8,-6 0-24,8 0 24,-1 0-24,-1 0 32,-2 0 72,-4 0-104,4 4 48,0 2-88,-2 0 40,1-1-8,-3-5 8,2 6-40,-2 0 24,0 11-24,0-13-16,0-4 56,0 6-88,-5 15 96,1-17-32,0 17 16,4-21 8,-4 6 32,0 11-16,-2-11 16,1 13-24,5-19-8,-4 4 40,0 13-32,0-13-16,-2 2 24,6-6-16,-7 17 40,3-13 24,-2 2-16,0 0 72,6-6-120,-6 4 64,-1 3 40,3-1-8,-2-2-24,6-4-72,-6 4 48,-1 0-40,1 3 16,0-1-24,6-6 0,-6 4-16,-1 0 32,3-4-64,4 0 72,0 0-24,-4 4 32,4-4-64,-4 0 56,4 4-56,0-4 32,-4 0-24,4 0 48,0 0-40,-4 0 40,4 0-24,0 0-48,0 0 64,0 5-16,0-5-16,0 0 16,0 0 40,0 0-64,0 4 0,0-4 32,0 0-8,0 0-24,2 0 40,0 0-40,-2 0 24,4 0 0,2-2 24,-2 2-24,3-2-24,-7 2 24,8 0-48,0 0 16,9 0 32,-13 0 16,-4 0-16,8-2 48,9-1-8,-11 3 8,1 0-32,-7 0-16,16 0 40,-12 0 8,13 0-16,-11 0-8,-6 0-24,17 0 0,-11 0-32,11 5 8,-11-1 24,-6-4 0,19 6-24,-13-2 56,13 2-56,-13-1 16,-6-5 8,8 4 48,1 0-64,-1 0 16,-2 0 16,-6-4-16,6 0-64,1 0 8,-1 0-40,0 0-120,-6 0 216,6 0-352,-2 0-272,-1-4-496,-1-2-681,-2 6 1801,4-2-2488,2-5-4498,-6 7 6986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43.23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9 279 6969,'0'0'0,"0"-2"136,0 0-96,0 2-40,2-4 32,-2 0-48,0 2 0,2 0 40,-2 2-24,0-2 32,0 0 48,0 0 96,0 0 72,0 2-248,0-3 376,0 1 144,0 0 64,0 0 81,0 2-665,-4 0 664,-1-2-48,5 2-56,-4-2-72,4 2-488,0-2 432,0 0-80,0 0-80,0 2-120,0 0-152,0-2 80,0 2-32,2 0-48,3 0-16,-5 0 16,2 0-16,2 0 16,0 4 16,0 0-16,-4-4 0,4 6 40,-2 1-16,5-1 24,-3 0 88,-4-6-136,6 6 120,0 11 0,0-17-15,1 17-41,-7-17-64,6 4 56,2 12-24,1-12 0,-1 3-88,-8-7 56,8 21 0,1-17 8,-1 14-8,-2-11 64,-6-7-64,6 18 32,3-11-8,-3 11-16,2-11 40,-8-7-48,6 6 8,1 13 32,-1-15 8,0 0-16,-6-4-32,6 6 48,1 0-16,-3 1-8,0-1 64,-4-6-88,4 4 48,-2 0 16,0 0-8,2 0-16,-4-4-40,3 0 48,-1 5 24,0-5 16,-2 0-8,0 0-80,0 0 120,2 0-24,-2-2 16,2-1-16,-2 3-96,0-2 72,0 0-40,0-2 0,2 0 0,-2 4-32,0-6 32,2 2 24,0-3-32,0 1 0,-2 6-24,2-4 8,0-2 8,3-3 16,-1 3 0,-4 6-32,6-8 32,-2 0-16,2 1 0,1-9-48,-7 16 32,6-5 32,10-1 24,-9-10 0,1 9 24,-8 7-80,19-16 72,-13 9 8,15-9 8,-13 10 40,-8 6-128,23-21 112,-4 12 56,-1-13 24,1 5 0,-19 17-192,23-8 200,-2-17-16,6 6-24,-2-2-8,-25 21-152,25-21 144,0-2-40,0 1 32,-2-1-16,-23 23-120,23-23 128,-3 4-63,1 2-9,-4 9-32,-17 8-24,8-19 24,11 15-8,-17 0-40,4 0-24,-6 4 48,2-2-161,0 0-183,-2 2-296,0 0-504,0 0 1144,0 0-1912,-4 0-745,0 6-4873,4-6 7530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17:47.7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8019 9474,'0'0'0,"0"0"1552,-4 0-576,4 0-976,-4 0 400,0 0-320,4 0-48,0 0-32,0 0 32,0 0 104,0 0 72,0 0 96,0 0-984,0 0 1736,0 0-656,2 0-23,2-2-25,-4 2-352,6-2 320,1 0-64,-1-2-32,2 0 8,-8 4-232,17-4 168,-11 0 0,11-1 0,-9 3-40,-8 2-128,19-4 112,-11 0-32,13 0-56,-4 0-24,-17 4 0,18-7 40,-1 1-40,0 0 48,1-2 32,-18 8-80,17-9 56,2-7 24,-3 11 48,3-11 24,-19 16-152,17-6 104,-1-17 56,3 16-16,-2-9-64,-17 16-80,18-8 144,-1-11-8,0-4-48,-1 4 40,-16 19-128,9-16 96,14-3-8,-15 0-16,15 0 24,-23 19-96,16-20 72,-7-1 32,14 0 33,-7 0-65,-16 21-72,17-23 112,0 0-80,-1 1-8,1-6 16,-17 28-40,8-22 32,13-8 16,-15 1-8,13 0 32,-19 29-72,6-33 24,11 2 56,-13 2-24,2-3 8,-6 32-64,8-33 136,-1-2 24,1-3 112,-2-1-32,-6 39-240,7-40 192,-1-1 24,0-1-64,-2 0-24,-4 42-128,4-41 128,0-3-72,-1 0-48,-1 1 72,-2 43-80,2-46 40,0 2 32,-2-3-16,0-5-48,0 52-8,0-55 32,0 1-24,0 0 72,-4 0 0,4 54-80,-5-50 104,1 0 0,0-2-104,0 4 88,4 48-88,-6-54 56,0 2 24,-1 0 40,-9-4-112,16 56-8,0-52 64,-7 0 16,-11 2-8,14-2 72,4 52-144,-7-50 40,-11-4-56,13 2 56,-1 2-56,6 50 16,-19-54 56,15 2-16,-2 2-24,0 0 24,6 50-40,-17-54 24,13 0 72,-13-2-32,11 0-40,6 56-24,-21-54 16,15 0-32,-15 0 72,15-5-56,6 59 0,-21-56 40,15 0-24,-15 2-40,15 0 48,6 54-24,-19-54 16,15 2 8,-13 2-8,13 2-16,4 48 0,-16-50 24,11-2-8,-13 2 32,14 0-8,4 50-40,-7-52-8,-9 2 8,12 0-16,-3-4 0,7 54 16,-6-52 0,-11-2 56,17-2-40,-6-2 40,6 58-56,-6-58 8,0-3-48,2 5 40,-3 2-56,7 54 56,-4-56 16,-2 4-16,2-2 56,0-2-32,4 56-24,-5-55-8,1 1 8,-2 0-40,0 0 80,6 54-40,-4-52 8,-3 0-8,1 2 41,2 5-9,4 45-32,-4-44 80,0-2 40,-1 2-104,1 1-56,4 43 40,-4-42-40,0 3-40,-2-3 104,2 2 40,4 40-64,-5-41 96,1-5-80,4 0-72,0-2 56,0 48 0,0-47-24,-4 1 48,4 0 8,0 0-32,0 46 0,0-41 0,0-5-48,0-4 64,0 0-40,0 50 24,-4-52 40,0 2 0,4 0 16,0 5-32,0 45-24,0-44-16,0 0-8,2 5 24,0-3-16,-2 42 16,2-35-48,2-1 96,0 1-56,1-3 48,-5 38-40,4-39 96,2 2-96,-2-1 8,2 3-48,-6 35 40,7-34-8,-1-3-24,0 2-24,2-3 48,-8 38 8,7-35 0,1-1-16,0-1 32,-2 2-16,-6 35 0,9-40 0,-1 3 0,0-1-32,1 1 48,-9 37-16,8-38 16,11 5-16,-13 0 0,11 2 0,-17 31 0,8-34-72,13 3 32,-5 0 24,1 0-24,-17 31 40,17-32 0,1 1 0,1-2-8,2 2-8,-21 31 16,21-31-56,0 4-8,1-1 7,-1 4 33,-21 24 24,23-25 0,-2 2-56,0 0 64,-3 4-32,-18 19 24,19-19-24,2 1 24,0 1-32,2 0 24,-23 17 8,20-16 24,1-3 0,0 2 48,0-1-16,-21 18-56,19-19 65,-1 2-49,-1-1 24,2 9 0,-19 9-40,16-21-24,1 15 48,0-10-64,1 9 8,-18 7 32,19-8 0,-2 2-8,-9-1 32,13 1-8,-21 6-16,6-8 24,11 2-24,-11 2 16,0-1 0,-6 5-16,6-2 24,1 0-40,-3 2 8,-2 0-8,-2 0 16,2 0 0,-2 0-72,0 0 48,0 0 24,0 0-193,0 0-47,-4 0-264,0 0-456,4 0 960,-4-2-1512,4 0-1017,0-2-1200,2-2-4952,-2 6 8681</inkml:trace>
  <inkml:trace contextRef="#ctx0" brushRef="#br0" timeOffset="644">954 0 10858,'0'0'0,"-4"0"1728,-3 0-688,7 0-1040,-6 0 593,0 0-281,2 0-40,4 0-56,0 0-216,0 0 152,0 0 16,0 0-104,0 0-24,0 0-464,0 4 888,0 1-424,2-1 8,2 0 24,-4-4-72,6 4 104,0 0 8,1 2 56,-1 1 16,-6-7-184,6 6 216,0 0-88,3 0 64,-1 1-32,-8-7-160,17 6 120,-11 0 88,13 0-176,-11 1 16,-8-7-48,21 6 80,-15-2 0,15 0 16,-13 0 0,-8-4-96,19 7 88,-3-3 24,-7 2 24,14-2 72,-23-4-208,16 4 152,1 0-112,2 1 64,-1-1-8,-18-4-96,21 0 64,-2 4 17,2-4-9,-3 0-8,-18 0-64,21 0 72,-4 0-24,0 0 16,-1 0-104,-16 0 40,6 0 24,11 0 112,-13 0-96,0 0 96,-4 0-136,5 0 104,-3 0-40,0 0 32,-2 4-8,0-4-88,0 4 56,0 0 0,0 1 8,-7 1-16,7-6-48,-4 6 40,-2 0-64,-13 15 32,15-15 8,4-6-16,-16 21 16,9-4-16,-9-1-40,9 1-24,7-17 64,-22 6-8,15 19 32,-16-18-88,17 15-72,6-22 136,-21 7-320,15 16-160,-13-19-217,15 12-455,4-16 1152,-6 0-2168,6 19-777,0-19-4761,0 0 7706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1:41.25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0 8425,'0'0'0,"0"0"0,0 0 224,-4 0-104,4 0-32,-4 0-16,4 0-72,0 0 72,0 0 24,0 5-16,0-1 16,0-4-96,0 0 169,0 4-9,0 0 64,0 0 32,0-4-256,-4 4 232,4 0 0,0 1 8,0 1-24,0-6-216,0 4 192,0 2-24,2 1-64,0-1-16,-2-6-88,2 21 64,2-15-8,0 15-8,0-15 64,-4-6-112,5 25 72,-3-9-48,2 1 72,-2 0-48,-2-17-48,2 21 40,0-3 32,0 1-40,-2 0-40,0-19 8,2 18 8,-2 1 8,0 0 0,0-2 8,0-17-24,0 6 40,0 17-48,2-17 24,-2 11 40,0-17-56,2 4 0,0 2 24,0-2 0,-2 0-32,0-4 8,3 0 56,-1 0 16,-2 0 0,2 0 32,-2 0-104,2-4 72,0-2 8,0 0-16,0-1 40,-2 7-104,2-8 88,2-9 16,0 11 8,3-10-48,-7 16-64,4-7 120,0-1-40,0-9 0,2 13 32,-6 4-112,5-8 72,1-9 8,0 13 17,2-2-25,-8 6-72,7-6 64,1-1-8,0 3-40,1 2 8,-9 2-24,8-2 8,0 0 8,1 0-16,-3 2 8,-6 0-8,8 0-8,0 0 8,1 0-24,-1 0 24,-8 0 0,8 4 8,-1 0 8,1-4 32,0 6-24,-8-6-24,9 7 24,-1-1 24,0 13-32,-2-19 0,-6 0-16,7 16 32,-1-12 16,0 3-8,-2 13-32,-4-20-8,5 5 64,-1 15-40,0-3-24,-2-11 64,-2-6-64,4 23-32,-2-17 8,0 17 48,0-16-32,-2-7 8,0 20 0,0-13 48,0 11-24,0-11 0,0-7-24,-4 16 32,0-12-32,0 0 0,0 3 64,4-7-64,-7 6 32,1 0-24,0 0 16,0-1 0,6-5-24,-19 0 72,15 0 8,-2 0-40,-13 0 0,19 0-40,-4-2 80,-13-3-24,13-1 16,-15-11 32,19 17-104,-6-4 8,-11-2 24,11-11 16,-13 11-40,19 6-8,-4-6 16,-12-13-16,11 15 8,-11-2-16,16 6 8,-4-6-24,-3-1 48,1 1-40,0 2-16,6 4 32,-6-2 24,-1 0-56,3 0-48,-2 2-40,6 0 120,-4 0-320,0 0-280,4 4-497,0 0-399,0-4 1496,0 6-6961,0-6 6961</inkml:trace>
  <inkml:trace contextRef="#ctx0" brushRef="#br0" timeOffset="1812">616 285 8817,'0'0'0,"0"0"264,0 0-48,0-2 33,0 2-249,0-2 232,0 0-24,0 2 16,0 0 16,0 0-240,0 0 272,0 0 8,0 0-24,0 0-40,0 0-1240,0 0 2240,0 0-1072,2-2 0,1 2 0,-3 0-144,2-2 112,0 0-16,0 2-24,0-2-16,-2 2-56,6-2 40,0 0 8,1 0-8,-1-1 8,-6 3-48,6-2 40,0-4 8,1 2-16,-1-2-24,-6 6-8,6-6 64,2-1-48,-1-9 24,-1 11-16,-6 5-24,6-8 16,2-9 0,-1 11-32,1-2 56,-8 8-40,8-19 32,1 13-8,-3-11 16,0 11-48,-6 6 8,8-17 0,-1 11 40,-1 0-24,-2-2 32,-4 8-48,6-9 0,-2 3 24,1 2 8,-1 0 0,-4 4-32,2-2 64,0 2 0,0-2 8,-2 2 32,0 0-104,2-2 72,-2 2 0,0 0 0,0 0 8,0 0-80,0 0 88,0 0 8,0 0-7,0 0-9,0 0-433,0 0 778,0 0-353,0 4-8,0 0 8,0-4-72,0 6 48,-4 13-16,4-13-48,0 17 16,0-23 0,-4 17 16,4 1-64,0 3 40,-4-2 40,4-19-32,0 21-24,0-3 48,0 3 16,0 0-72,0-21 32,0 23 0,0 0-8,0 0 0,0-3-8,0-20 16,0 23-32,0-2 64,0 0-64,2 0 32,-2-21 0,2 16-8,0 1-16,0-11 56,0 15-8,-2-21-24,2 4 88,0 2-24,0 11-32,0-17 16,-2 0-48,0 0 56,0 4-64,2-4-16,1 0 32,-3 0-8,2 0-32,0 0 64,0 0-64,0 0-40,-2 0 72,4-2-136,-2 0-144,2 0-641,-2 2-535,-2 0 1456,4 0-6921,-4 0 6921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1:48.14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71 8313,'0'0'0,"0"-2"768,0-4-319,2-3-17,-2 9-432,0-8 392,0 2-16,0-1-24,3 1-24,-3 6-328,0-6 256,2 0-24,0-1-48,0 3-40,-2 4-144,4-2 112,-2 0 16,0 2-32,0 0 16,-2 0-112,4 0 136,-2 6-8,1 1 24,1 9-40,-4-16-112,2 4 136,0 19-72,0-16-16,2 20 16,-4-27-64,2 20 8,0 1 0,2 4 0,-2 2-8,-2-27 0,3 25-8,-1 4 16,-2 0 8,2 3-48,-2-32 32,0 29 16,0 2-16,0-2-16,0 0 8,0-29 8,0 29 8,0-6-64,0 0 88,0-6 0,0-17-32,0 16 8,0-9 40,0 11-32,0-14-32,0-4 16,0 7-16,0-1-32,0-2 40,0-4 16,0 0-8,2 0 48,0-2-56,4-4 8,-6 6 0,6-6-8,1-11 16,-1 11-32,0-1 48,-6 7-24,6-8 8,1 0-40,-1-1 64,0-7-88,-6 16 56,6-4-16,1-3 56,-1 1-56,2 0 24,-8 6-8,6-17 0,3 13-16,7-13-16,-12 11 0,-4 6 32,9-16-32,7 9 0,-9-9 24,1 9 16,-8 7-8,19-16-16,-13 10 0,2-1 16,11 1-8,-19 6 8,6-8-16,13 2-16,-13-1 32,17 1-64,-23 6 64,8-2-16,15 0 24,-6 0-64,0 2 40,-17 0 16,18 0-24,-9 4 8,13 2 16,-15 0 32,-7-6-32,18 21 56,-11-15-24,-1 13 64,2-13 16,-8-6-112,6 23 88,-1-6-16,-3 0 56,-2 1-72,0-18-56,0 19 96,0 0 32,-4 2-31,-1-3 7,5-18-104,-6 21 72,0-2 64,0 0-88,-11-1-16,17-18-32,-4 17 64,-2-11-48,-1 13 32,-11-15 0,18-4-48,-7 17 56,-9-13-48,10 2 80,-13 0-24,19-6-64,-6 7 88,-11-1 32,11-2 16,-13-4 72,19 0-208,-6 0 160,-15 0-8,15-4-8,-15-2-64,21 6-80,-6-7 112,-17-1 24,17-9-96,-17 13 16,23 4-56,-7-8 24,-11 0-24,14 1 40,-13-1-64,17 8 24,-4-6 24,-3 0-40,-9-1 8,16 3 8,0 4 0,-4-2-80,4 0-56,-4 2-192,4 0-328,0 0 656,0 0-1281,6 0-719,10 0-5226,-16 0 7226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1:45.65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148 259 8129,'0'0'0,"0"0"600,0 0-408,0 0-192,0 0 208,0 0 25,0 0-49,0 0 48,0 0-1089,-4 0 1930,4 0-921,-5 0 0,5 0-8,0 0-144,-4 0 88,0 4 32,4-4-16,-4 4 0,4-4-104,-4 4 152,0-4-16,4 0 24,-5 4-48,5-4-112,-4 5 128,0-1-24,0 0-8,0 0 24,4-4-120,-4 4 88,-1 0 0,1 1-8,0 1-24,4-6-56,-6 6 96,0 0-8,1 1 24,-1-1 0,6-6-112,-6 16 72,2-11-8,0 1-48,-3 17 16,7-23-32,-4 16-8,0-9 24,-2 15 40,0-15-48,6-7-8,-5 25 32,1-9-8,0 1-40,4 2 48,0-19-32,-4 16 40,4 1-24,0 2 56,0 1-24,0-20-48,4 19 40,2 0-16,3 2-16,7-5-8,-16-16 0,7 17 24,11-11-8,-9 13 16,11-15 16,-20-4-48,9 4 56,12 0 64,-3 1-88,-1-5 8,-17 0-40,17 0 32,1 0-8,-1 0 104,2-2-32,-19 2-96,18-7 144,1 1-96,0-2-32,-3-9 9,-16 17-25,9-4-17,12-2 66,-15-11-17,10 13 0,-16 4-32,7-8 32,1-11-8,9 13 8,-11-15 32,-6 21-64,6-9 64,0-13-64,1 5 48,-1 0-72,-6 17 24,4-21 8,-2 1 48,0-3-48,-2 0-8,0 23 0,0-23 48,0 4-80,-4-1 40,-2 3 56,6 17-64,-6-19 32,-13 3 104,15 7-80,-17-12-24,21 21-32,-6-6 40,-17-11 8,6 13-40,11-2 56,6 6-64,-27-6 56,8 2-80,0 0 88,-1-1-80,20 5 16,-19-2-56,2 0-64,1 2 24,9 0 24,7 0 72,-23 0-88,17 0 88,-10 4-72,11 13 8,5-17 64,-6 0-88,0 17-104,0-13-153,2 2-391,4-6 736,0 17-1168,0-13-136,0 15-5058,0-19 6362</inkml:trace>
  <inkml:trace contextRef="#ctx0" brushRef="#br0" timeOffset="608">684 319 8913,'0'0'0,"0"0"0,0 0 320,0 0-127,-4 0-105,0 0 8,4 0-96,0 4 128,-4-4 56,0 4 64,0 1 48,-3 1 0,7-6-296,-4 4 248,-2 2-48,2 11-56,0-13-40,4-4-104,-5 4 88,5 13 8,0-13 0,0-4-96,0 6 144,0 15-24,0-17 16,0 13-8,3-13-56,-3-4-72,4 19 88,2-15-32,2 15-8,-8-19-48,17 4 64,-11 2-16,13 11 32,-11-17-32,13 4 56,-21-4-104,17 0 56,-1 0 8,3 0-16,-2 0 0,-17 0-48,16 0 64,-7-2-32,14-2 24,-23 4-56,8-7 64,13 1-16,-13 0 40,13-2-16,-13-1-24,-8 9-48,21-8 48,-13-9-16,13 11 0,-15-2 8,-6 8-40,21-19 32,-15 13 0,11-3-8,-11-9-24,-6 18 0,8-7 16,-1-1-16,-1-9 48,0 13 24,-6 4-72,6-16 72,-3 12 1,-1-13-1,0 11 16,-2 6-88,2-17 48,-2 11 0,0-3 0,0 9-48,0-16 48,-4 10 0,-1-3 48,1-7-48,-2 11 16,6 5-64,-17-6 72,13 0-8,-12 0 24,9 2 0,7 4-88,-23-3 72,17 1-32,-17 0 8,7 0-24,16 2-24,-17 0 40,11 0 8,-19 0-40,8 0 16,17 0-24,-6 0-16,-15 0 0,15 0-24,-13 4 0,19-4 40,-6 7-64,-11-1 16,13 0-80,0 0-128,4-6 256,-4 4-472,0 1-377,4 1-415,0-2-152,0-4 1416,4 6-6378,-4-6 6378</inkml:trace>
  <inkml:trace contextRef="#ctx0" brushRef="#br0" timeOffset="1564">1338 307 7497,'0'0'0,"0"4"1008,0-4-784,0 0-224,2 4 240,-2-4 40,0 4 1,0-4-9,0 0-272,2 0 224,0 0 16,0 0-48,0 0-16,-2 0-176,4-4 168,2-2-16,1-1 32,1 1-8,-8 6-176,8-19 152,9 15 32,-13-12-48,4 7 8,-8 9-144,17-20 160,-11 11 0,3-14 24,7 7 40,-16 16-224,7-17 200,9 0-16,-10-1-32,13 1-80,-19 17-72,6-8 88,3-13 8,7 13-16,-9-11-8,-7 19-72,8-6 64,0-11-32,1 13 8,-1-2 0,-8 6-40,6-7 56,0 3-24,-4 2-32,0-2 40,-2 4-40,3-2 96,-1 0-7,-2 2-1,0 0-24,0 0-64,0 4 80,0 2-56,-5 0 48,1 1-48,4-7-24,-4 18-56,0-13 104,0 11-64,0-10 40,4-6-24,-4 25-8,-1-6-8,5 2 8,-4 2-56,4-23 64,0 21-40,0 4-8,0-3 0,0 3 48,0-25 0,0 27-40,0-2 64,2 0-32,-2-2 16,0-23-8,2 25 16,-2-4-56,2-2 80,1 0-32,-3-19-8,0 6 40,0 17 24,0-17-80,0 17 64,0-23-48,0 6 0,0 15 16,0-17 56,2 2-48,-2-6-24,0 6 8,0-1 48,2 1-104,0-2 40,-2-4 8,2 4 0,-2 0-8,2-4 24,-2 4-48,0-4 32,2 0-96,0 5-152,0-5-393,0 0-487,-2 0 1128,6 4-1512,-1 0-5050,-5-4 6562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1:50.68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46 36 5505,'0'0'0,"0"0"3000,0 0-2744,0 0-256,0 4 232,0-4 40,0 0 73,0 0-33,0 0-312,0 0 440,-4 4-72,4-4-32,-4 0-32,4 0-304,0 0 240,0 4-80,-4 1-24,4 1-48,0-6-88,0 6 8,0 11 48,-4-13-24,4 2 48,0-6-80,-4 17 80,4-13-16,-4 17-16,4-15 8,0-6-56,0 21 48,0-15-24,-5 13 40,5-15 0,0-4-64,-4 19 32,4-13 56,-4 11-32,4-13-32,0-4-24,-4 16 40,4-12-8,0 3 16,0 9-56,0-16 8,0 0 32,0 5-24,0 1-40,0 0 56,0-6-24,0 6-8,0-2-24,0 1-88,2-1-192,-2-4 312,2 0-592,0 0-344,0 0-16,2 0-4978,-4 0 5930</inkml:trace>
  <inkml:trace contextRef="#ctx0" brushRef="#br0" timeOffset="263">1 1 9434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1:54.85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27 173 5409,'0'0'0,"2"0"2272,-2 0-1896,0 0-160,0 0-216,0 0 192,0-2-16,0 0-32,0 0 0,0 2-144,0-3 184,0 1-32,-4 2 9,4-2-25,0 2-136,-4 0 128,4 0-16,-4 0 64,4 0 16,0 0-192,-4 0 256,-1 0 40,5 0-8,-4 4-32,4-4-256,0 0 240,-4 5-72,4-1-56,0 0-16,0-4-96,0 4 32,0 2 8,0 1 8,0-3 0,0-4-48,0 4 40,0-4 16,2 4 32,0-4 0,-2 0-88,2 0 144,0 0 8,1 0 24,-1 0-32,-2 0-144,2 0 224,2 0-48,0-2 24,0-2-8,-4 4-192,6-4 120,1-3 0,-1 1-47,0 0 23,-6 6-96,6-8 16,3-11 56,7 15-72,-11-13 24,-5 17-24,6-6 32,2-11-104,9 11 136,-13-11 0,-4 17-64,8-6 112,1-2 64,-1-9-48,0 11 8,-8 6-136,9-8 160,-1-1-40,0 1-64,-2 2-48,-6 6-8,7-5 16,-1 3 24,-4 0 48,0 0 24,-2 2-112,2-2 88,-2 0 8,0 2 8,0 0 8,0 0-112,0 0 64,0 0-8,-4 4-8,0 0-40,4-4-8,-4 5 32,-1-1-40,1 0-16,0 0 0,4-4 24,0 4-16,-4 0 16,4 1 8,0-1-8,0-4 0,0 4 8,0 0-8,0 0 0,0-4-8,0 0 8,0 4 8,0-4-24,2 7-8,2-1-8,-4-6 32,6 4-24,1 0 24,-1 0 8,2 0-32,-8-4 24,9 7-32,-1-1 24,0 11-16,-2-17 48,-6 0-24,9 6 0,-3 10-24,0-11 56,1-1-40,-7-4 8,6 6 8,0 0 8,0-2-32,0 1 48,-6-5-32,7 4-40,1 0 8,-2-4-16,3 0-8,-9 0 56,8 0-64,0 0-24,9 0-176,-13 0-152,-4 0 416,6 0-672,3 0-377,-1 0-383,0 4-48,-8-4 1480,6 0-6290,-6 0 6290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39:57.03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30 1840 10786,'0'0'0,"-5"0"2416,5 0-2416,-16 0 1521,12 0-1041,-1 0-392,5 0-120,0 0 32,0 0-64,0 0 0,3-2 48,3-3 16,-6 5 0,6-6 72,2-10-56,9 9-32,-13-1 80,-4 8-64,6-19 64,3 13 112,-1-11 136,-2 9 32,-6 8-344,9-21 376,-3 15 24,0-15-88,0 13-72,-6 8-240,7-21 224,1 4-128,9-1 8,-13 1-80,-4 17-24,16-19-24,-9-3 48,15-1-16,-5-4 8,-17 27-16,17-27 8,4-5-8,-3-1 16,3 0 8,2-3 24,0 1-24,2 0 8,2-5-8,-27 40-24,25-37 48,0-1 16,0-3-16,0-1 24,-25 42-72,27-42 80,0 1-32,-2 1 16,2 3-56,-27 37-8,25-38-32,2 3 40,4 2-8,-2-3 40,-29 36-40,33-33 48,1-2-40,-1 4-16,2-1 16,-35 32-8,36-31-8,1 4 8,5-4-24,-3 2 24,-39 29 0,42-27-48,2-2 8,-1 2 32,3 2-8,-46 25 16,48-27 0,0 2 16,0 0 32,2-2-40,-50 27-8,49-25 40,1 2-32,2 0-32,0 4 16,-52 19 8,54-21-16,-2 3 16,-4-1-8,2 2 32,-50 17-24,46-8 24,-2-15 0,-1 6 0,1 11-40,-44 6 16,44-21-24,2 13 16,1-13 8,-1 15 8,-46 6-8,48-19-8,-2 13-8,-1 0-8,1-2 24,-46 8 0,44-7 24,0 1 24,-3 4-32,5-2 8,-46 4-24,42 0 32,3 0-7,-1 0 23,2 4 0,-46-4-48,44 6 48,1 0-24,-1 1 0,2 11-8,-46-18-16,45 5-24,3 11 8,0-10-8,0 17 40,-48-23-16,46 17 8,-3 0-8,-1 1 16,0 1-16,-42-19 0,39 21 8,3-2-8,-1 1 32,3 1-48,-44-21 16,44 23 16,-1-2-8,3 2-8,0 2 16,-46-25-16,46 21-24,0 3 24,-1-1-32,-1 0 48,-44-23-16,44 23 40,-1 0-40,1 2 24,-2 0-40,-42-25 16,43 25 16,-1 0 40,-3 0-16,1-2-56,-40-23 16,37 25 40,1-2-16,-1-1 8,3 3 80,-40-25-112,41 25 48,1-2-56,0 0 56,-1-2-32,-41-21-16,40 21 0,-3 2 32,1-1-56,-5-1 64,-33-21-40,33 23 8,1-2-8,-3-2 16,2 1-88,-33-20 72,31 21-16,0-2 64,-1 2-8,-1 0-16,-29-21-24,25 20 40,0 3-16,2-2-24,-2 0 56,-25-21-56,25 19 24,0-1-24,0 1 32,-3 2-24,-22-21-8,23 19-8,2 1-32,0-1 40,0-2-24,-25-17 24,25 18 8,0-1-8,-2 2 0,2 0 24,-25-19-24,23 16 0,0 3 40,0 0-40,-3-1 16,-20-18-16,21 19 24,2-2 0,-2-11-24,-2 17 0,-19-23 0,18 17 8,-1-11 24,-9 17 0,13-17 32,-21-6-64,8 25 24,13-19-48,-12 19 40,11-8-16,-20-17 0,17 16 0,0 1 56,-1 2-56,-7-3 0,-9-16 0,22 7-8,-5 13-16,0-13 8,-1 13-8,-16-20 24,17 7 16,0 16-32,-1-17 40,1 10-24,-17-16 0,17 5-24,-11 1-16,13 15 32,-13-17 8,-6-4 0,8 6 24,9 0 40,-15 0 8,4 1 0,-6-7-72,4 16 56,0-16 0,1 5-16,-3-1 0,-2-4-40,4 0 40,-2 4 16,2 0-40,-2 0-32,-2-4 16,2 4 56,0-4-96,0 5 80,0-1 32,-2-4-72,3 4-8,-1-4 40,-2 4-16,2-4 8,-2 0-24,0 4 56,0 0-48,2 0 56,-2 1-48,0-5-16,0 0 64,0 4 0,0-4-16,0 0 0,0 0-48,0 0 96,0 0 32,0 0 8,0 0 32,0 0-696,0-2 1224,0-2-552,-4-3-16,4 1 24,0 6-152,-5-6 72,5 0-32,0 1-40,-4 1 0,4 4 0,0-6 32,0 0-32,0 2 24,-4-3-48,4 7 24,0-6-40,-4 0 40,4 0-32,0-1 64,0 7-32,-4-6 8,0 0-16,-1-2-24,1-9 72,4 17-40,-4-4 16,0-13-16,0 9 40,0-13-64,4 21 24,-4-17 0,-3-1 8,1 1-32,0-6 0,-11-2 24,17 25 0,-4-27 8,-13 2-8,13 2-8,4 23 8,-16-20 0,11 1 8,-1 0-16,-10 2-24,16 17 32,-5-8 16,1-11 0,-2 13 32,0-10 72,6 16-120,-7-3 16,1-1 8,2-2-40,4 4-88,0 2 104,-4-2 24,4 0-112,0 2 48,0 0-24,0 0-112,0 0 176,0 4-104,0-4-32,0 4 160,0 2-48,0-6 24,2 5 8,2 1 16,-2-2-48,2 2 88,-4-6-64,7 6-64,-3 11 64,2-13-48,0 2-48,-6-6 96,7 19 40,1-13-24,8 13-56,-9-13 40,-7-6 0,8 23-40,11-17-24,-13 19 0,13-6 40,-19-19 24,6 19-64,11 0-32,-11-1 48,10-1-16,-16-17 64,7 19-24,-1-3 72,0-9-24,0 18 168,-6-25-192,5 6 32,-3 12 56,0-11-104,-2-1-184,0-6 200,0 19 32,0-13-64,0 13 96,-6-15 40,6-4-104,-7 19 24,-9-15 48,11 2 8,-13 0-16,18-6-64,-6 6 104,-13 1-128,2 11 8,1-18 96,16 0-80,-19 7 64,-4-3-8,0 0 24,2-4-16,21 0-64,-21 4 48,-1 0 152,-1 0-104,0-4-88,23 0-8,-27 0 32,2 0-48,0 0 40,0 5 48,25-5-72,-27 4 48,-2-4 96,2 4-48,-2-4-72,29 0-24,-28 4-40,4-4-24,-1 4 144,25-4-80,-23 0 80,23 0-80,-23 4 160,2-4-144,0 0-72,5 0 112,-3 0-192,13 0 160,-15 0-32,17 0-152,4 0 160,-17 0-32,13 0-48,0 0-112,-1 0-152,5 0 344,-4 0-592,4-2-440,0 0-496,0-2-1113,0 4 2641,0-4-3705,4-2-4553,-4 6 8258</inkml:trace>
  <inkml:trace contextRef="#ctx0" brushRef="#br0" timeOffset="2394">6736 2308 10378,'0'0'0,"-4"0"2128,4 0-2128,-4 4 1440,-2 0-935,0 0-385,6-4-96,0 0-24,0 0-32,0 0 16,0 0 72,2 0 0,-2 0-56,6-2 80,0 0 16,0-4 16,3 0 40,-9 6-152,8-9 216,0-7 72,9 9 96,-13-11 72,-4 18-456,17-17 440,-11-2-48,13 3-48,-13-5-120,-6 21-224,23-21 176,-15-4-32,17-2-40,-6-4 40,-19 31-144,19-33 112,-1-3-16,3-3-48,0 1 1,-21 38-49,21-37 0,2-3 24,-3 1 32,3-3-16,-23 42-40,23-41 48,0-1 0,2-2-24,0 1 16,-25 43-40,27-44 24,0 2-24,-2 1 48,4-1-40,-29 42-8,27-42 24,4-1-24,5 1-8,-3-2-40,-33 44 48,38-41-24,-1-5 24,2-4-16,3 2 56,-42 48-40,44-45-16,-1-3 8,3 2 8,0 0 8,-46 46-8,48-43 48,0-3-24,2 4 0,-3 3-8,-47 39-16,50-40 0,-2 7 8,0 0 16,2 1-24,-50 32 0,48-31 16,2 4-16,2 0 48,0 2-8,-52 25-40,52-23 32,-2 2-16,-5 1-16,1-1 8,-46 21-8,48-19-8,0-2 48,4 0-32,0 1-8,-52 20 0,56-23-40,0 0 40,0 2-24,3-2 0,-59 23 24,58-21-32,2-1 40,1-1-8,-1 4 24,-60 19-24,58-19 80,0 3-96,-1 7-8,-3-9 8,-54 18 16,56-7 0,-2 1 0,4 0 24,-4 2-8,-54 4-16,52-5-48,-2 3 32,-2 0-8,-4 2 0,-44 0 24,43 0-8,1 0-8,0 4-8,-1-4 0,-43 0 24,46 5-24,-4 1-16,2 0 16,-1 0 0,-43-6 24,44 19-8,0-15-8,-3 17-40,-1-15 16,-40-6 40,39 25-16,1-6-8,-3 0 48,1 2-48,-38-21 24,35 20-72,0 5 40,-1 0-65,-1 0 49,-33-25 48,31 25-24,-2 0 24,-2 2 56,-2-2-56,-25-25 0,25 25 41,0 0-66,2 0-63,0-2 88,-27-23 0,27 25-24,0 0 0,0 0 48,0 0-24,-27-25 0,28 23 24,-1 2-8,-2-5 8,-3 1-24,-22-21 0,23 21 0,-2 0 8,0 0 16,0-1 0,-21-20-24,18 19 0,1 0 25,0-3 71,0 1-24,-19-17-72,16 17 56,1 1-32,0-1-48,-1 2 48,-16-19-24,17 16 48,-1 3 0,3-2-40,-11 2 40,-8-19-48,23 18 16,-6 1 8,-9 2-16,13 2-40,-21-23 32,8 23-16,9-1 32,-11-1-16,3 4 8,-9-25-8,16 19-8,-9 0-8,-1-13 56,10 19 0,-16-25-40,7 6 48,-1 21-48,11-8-24,-13 0 56,-4-19-32,6 18 40,2 1 24,1-2-80,-1-11-24,-8-6 40,8 21-72,1-15 88,-1 11 40,0-13-112,-8-4 56,9 16 56,-1-9-128,-2 11 24,0-13 88,-6-5-40,7 18-40,-1-14 136,0 15-16,0-13-48,-6-6-32,7 21-24,-1-4-96,0-13 8,0 15 40,-6-19 72,6 4 0,1 2 24,-1 13 8,0-13-40,-6-6 8,4 17 0,-2-17-40,1 16 8,1-16 128,-4 0-96,2 5 24,0 1-24,0-2 48,0-4-96,-2 0 48,2 4 64,0 0-40,0-4 56,0 4 8,-2-4-88,2 0 24,3 0 24,-3 0-32,0 5-64,-2-5 48,2 0-24,0 0 0,0 4-24,0 0 56,-2-4-8,0 0 48,0 0 88,0 0 0,0 0 24,0 0-640,0 0 992,0 0-480,0 6 16,0-2-32,0-4-16,2 0 64,-2 4 32,0-4 8,0 0 24,0 0-128,0 5 48,2-1 16,-2-4-56,0 0 48,0 0-56,0 0 160,0 0-104,0 0 48,2 0 72,-2 0-176,0 0 24,0-2 56,0 0 56,0 0-160,0 2 24,2-5 144,-2 3-16,0 0-176,0 0 136,0 2-88,0-2-104,0 0 64,0 0 56,0 2-80,0 0 64,0-2 40,0 0-8,0 0 48,0-5-40,0 7-40,0-4 40,0 0 8,0 0-120,0-2 96,0 6-24,0-7-40,2-9-40,1 10 96,-1-3-104,-2 9 88,4-18-32,2 9-72,-2-14 56,2 15-16,-6 8 64,5-27-24,-1 10-16,0-1-48,0-3 128,-4 21-40,4-21-80,0-2 80,-2-2 80,1 2 16,-3 23-96,2-21 40,0-4 104,0 3-184,0-1-128,-2 23 168,2-23 40,-2 2-80,0 0 120,0 3-8,0 18-72,0-19 56,0 10-8,0-13 48,0 15-112,0 7 16,-4-16 40,4 16-160,-4-2 32,-1 0 40,5 2 48,0 0-128,-4 0 88,0 0-64,4 0 0,0 0 104,0 0-88,-4 6 0,0 10 0,4-11 8,0-5 80,-4 16-88,-1-12 48,5 13-48,-4-13 112,4-4-24,-4 21-48,0-15 8,0 19 40,4-8-32,0-17 32,-4 19-40,0-3 24,-1 3 48,5 0-112,-4 1 96,4 1-8,-4-2 16,0 2-32,4-21 8,0 18-16,-4-1 16,4 4-32,0-2 88,0-19-56,-4 18 80,4 1-16,-5-13 24,5 19-64,0-25-24,-4 17 48,0-13-32,4 23 8,-4-10-8,4-17-16,0 21-80,0 1 40,-4-5 40,4 2-48,0-19 48,-4 6 16,4 19-32,-5-19-88,1 13 160,4-19-56,-4 4 32,4 2-64,-4 13 96,-2-15-16,6-4-48,-7 7 16,1-1 40,0 0-40,0 0-32,6-6 16,-6 6 40,-1-1 16,1 1 64,0-6-56,6 0-64,-17 0 104,13 0-64,-2 0-88,0 0 80,6 0-32,-17 4-64,13-4 104,-13 0 24,11 0 16,6 0-80,-19-6 112,13 0 8,-17-3-112,17-7-8,6 16 0,-27-7 80,10-13-32,-2 13 120,-1-11-24,20 18-144,-21-17 80,2 11-16,-4-15 32,4 17-56,19 4-40,-22-9 8,1-7 8,0 12-120,2-5 48,19 9 56,-19-6-48,1-11 72,1 9 80,0 2-104,17 6 0,-6-8 40,-15 3-136,15 1-72,-10 2 96,16 2 72,-5 0-288,1 0-24,-2 0-208,2 0-344,4 0 864,-4 0-1361,4-2-1423,0 0-705,0 0-4473,0 2 7962,0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20.25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26 125 6857,'0'0'0,"0"0"1232,-5 0-1152,5 0-80,-4 5 8,0-5 16,0 0 16,4 0-16,0 0-24,0 0 56,0 0-16,0 0 56,0-2 40,0 2-136,0-3 144,-4 1 72,4 0-24,0-2 81,0 4-273,0-4 304,-4 2 16,4-2 8,0 0-48,0 4-280,0-7 216,0 3-72,0-2-24,0 0-40,0 6-80,2-4 96,0-3 40,0 1-24,0 0 32,-2 6-144,2-6 144,2-1-32,0 1 8,0 0 8,-4 6-128,3-6 112,1-1-24,0 3 16,0 2-16,-4 2-88,4-2 56,-2 0 16,2 0-32,3 0 8,-7 2-48,4-2 40,0 0 0,0 2-8,2 0-24,-6 0-8,7 0 24,-1 0-16,0 0 0,-2 0-16,-4 0 8,6 4 8,1 0 0,-1 0 16,-2 0 8,-4-4-32,4 7 40,0-1 8,1 0 0,-3 0 0,-2-6-48,2 17 24,0-13 0,0 2-8,0 13 8,-2-19-24,2 6 24,0 15 0,-2-15 8,0 15 8,0-21-40,0 6 72,0 13-8,0-13-16,0 13 32,-4-15-8,4-4-72,-6 17 40,2-11 32,-3 11-24,1-11-24,6-6-24,-6 17 32,0-13-8,-1 2-8,1 0 49,6-6-65,-6 4 40,2 1 32,0-5-40,4 0 0,0 0-32,-5 0 32,5 0-48,0-2 0,0 2 16,0-3 0,0-1-32,0 0 32,0-2-16,0 6 16,0-4-24,3 0 16,-1-1-24,2 1 24,-4 4 8,4-4-32,0 0 0,2 0 16,-2 2 32,-4 2-16,7-5 8,-1 3 16,0-2-16,0 2-32,-6 2 24,7-2-8,-1 0-16,-2 0 24,2 0-33,-6 2 33,4 0 0,3-2-16,-1 0 8,0 2 16,-6 0-8,6 0 0,1 0 16,-1 0-16,0 0 33,-6 0-33,6 0-16,-1 0-1,1 4 34,-2 2-9,-4-6-8,4 4 32,0 2-32,-2 1 8,0 11-16,-2-18 8,3 7 8,-1 9 40,0-9-32,-2 13 8,0-20-24,0 7 32,0 11-16,0-11 16,-4 13 0,4-20-32,-5 7 80,-1 16-32,-11-5-16,17-1 24,0-17-56,-16 17 56,12-1 8,-3-10 8,-9 15 0,16-21-72,-4 4 56,-3 13 16,-9-13 40,12 2-16,4-6-96,-7 17 96,-11-17 16,13 0-32,-1 4 8,6-4-88,-18 0 72,18 0-40,-7 0-8,1 0-24,6 0 0,-6-2-8,2 0-40,-1-2-40,5 0 16,0 4 72,0-2-256,0 0-408,7-1-745,1 3-6072,-8 0 7481,0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22.45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45 308 8033,'0'0'0,"-4"0"800,4 0-568,-5 0-40,5 0-192,-6 0 217,2-2 63,0 0 96,0 0 16,4 2-392,-5-6 432,1 0-24,0-1-32,0 1-16,4 6-360,0-4 264,0-2-32,0 2-64,0-1-80,0 5-88,0-6 88,0 4-56,0-2-8,2 2-16,-2 2-8,4-2 24,0 0-16,1 2-8,-3-2 8,-2 2-8,4-3 0,0 1 32,0 2 8,-2 0-8,-2 0-32,2 0 24,2 0 48,-1 0 40,-1 5 48,-2-5-160,4 4 176,-2 0 16,0-4 1,0 4-17,-2-4-176,2 4 168,0 2-16,0-1 0,0-1-40,-2-4-112,2 4 112,5 2-8,-1 0-40,2 1-40,-8-7-24,17 16 16,-13-12-40,2 3 48,3 11 16,-9-18-40,6 5 24,2 1-8,-2 13 0,1-15 8,-7-4-24,6 6 40,0 11-16,0-17-24,1 6 8,-7-6-8,6 16-8,0-11 32,0 1-24,1 10 0,-7-16 0,4 5-16,2 11 16,-2-12 24,0 3-32,-4-7 8,4 16 16,1-16 0,-1 7-16,-2-1 32,-2-6-32,2 4 40,0 0 40,0-4 16,-2 4 48,0-4-144,0 0 128,0 0-8,2 0-16,-2 0-48,0 0-56,0 0 56,2 0-72,-2 0 32,2 4-8,-2-4-8,2 5 0,0-5 8,3 4-8,-1-4 24,-4 0-24,2 0 0,2 4 24,-2-4-24,0 0-24,-2 0 24,2 0 0,-2 0 24,2 0-16,-2-4 56,0 4-64,2-4-16,0-3 16,1-11 32,-1 11-64,-2 7 32,2-18 48,0 9-24,4-11-8,0 11 32,-6 9-48,7-23 16,1 7-8,11-1 0,-13 0 8,-6 17-16,21-18 24,-13-3-24,15-2 0,-7 0 24,-16 23-24,21-21-16,0-2 16,2 1-32,0 1 32,-23 21 0,21-21-32,-3 0 40,-1 2 0,-9 1-24,-8 18 16,21-17 8,-15 0 0,13 11 16,-13-15-24,-6 21 0,9-6 0,-1-2 0,-2-9-8,0 11 8,-6 6 0,9-6 24,-3-1-64,0 5-40,1 2-344,-7 0 424,4 0-1264,0 0-1553,0 17-4489,-4-17 7306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25.08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0 9137,'0'0'0,"0"0"257,0 0-257,0 0 184,0 4-80,0 0-40,0 1-8,0-5-56,0 6 56,0 13-16,0-13-24,0 13 32,0-19-48,2 6 24,0 12 56,0-11 8,2 14-16,-4-21-72,2 6 72,2 17-8,2-17 40,-1 17-32,-5-23-72,4 6 64,0 19 8,2-19-56,-2 21-8,-4-27-8,7 17 8,-3 2-16,-2-1 32,2-1-16,-4-17-8,4 19 0,-2-1 8,0 1 16,0 2 16,-2-21-40,0 21 88,0-3-32,0 1 32,2-2-24,-2-17-64,0 6 72,0 17-16,2-17-48,-2 13 8,0-19-16,3 4-8,-1 2 0,0 1 72,0-1-24,-2-6-40,2 4 112,-2-4 56,0 4 0,0-4 72,0 0-240,0 0 264,0 0 0,2-2 40,0 0-72,-2 2-232,0-2 216,2 0-96,0-2-8,0-3-8,-2 7-104,2-6 48,3-2-24,1-9-32,-2 11 40,-4 6-32,6-6 24,0-3 0,1-7 40,-1 12-8,-6 4-56,6-9 40,0 1 32,1 0-7,-1-1-41,-6 9-24,6-6 80,2 0-40,-1-2 24,-1 1 32,-6 7-96,8-4 64,1 0-8,-1 2-56,9 0 0,-17 2 0,6-2 24,2 2-24,9 0 16,-11 0 8,-6 0-24,17 16-40,-11-16 72,10 7-56,-9-1 32,-7-6-8,8 6 64,0 13-48,1-15 24,-1 2 0,-8-6-40,8 19 24,1-15 0,-3 15-8,0-13 0,-6-6-16,8 23-16,-1-6 40,-3-1-48,2-10 40,-6-6-16,2 21 8,0-15 24,0 15 32,-2-17-24,0-4-40,0 19 72,0-15-8,-4 3-16,0 9 8,4-16-56,-6 0 64,0 6 8,-11 1-16,13-1-8,4-6-48,-7 6 48,-9-2 8,12 0-16,-3 1 32,7-5-72,-16 0 72,12 0 8,-15 0 0,15 0 8,4 0-88,-17 0 136,13 0-8,-15-2 32,15-1-48,4 3-112,-17-6 24,13 0 24,0 0-96,-2 0 24,6 6 24,-6-7-32,1 1-16,1-2-8,4 1-64,0 7 120,0-6-384,0 2-568,0 2-825,0 2-5848,0 0 7625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31.19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19 292 8705,'0'0'0,"0"4"240,-6 2-72,6-6-168,-6 6 152,-1-1 9,7-5 47,0 0 8,0 0-216,0 0 240,0 0 32,0 0-8,3-3 24,-3 3-288,4-2 280,2-2-16,0 0-8,0-2-40,-6 6-216,7-6 200,-1-3-24,0 1-56,0 0-16,-6 8-104,7-9 104,1-7 0,0 11 8,1-11-32,-9 16-80,16-6 64,-9-15-8,1 12-24,8-11 32,-16 20-64,7-17 96,1-2-24,9 3 24,-13-3 16,-4 19-112,6-8 104,0-11 72,1 13 24,-1-11-7,-6 17-193,6-4 192,-4-4-16,0-1 0,0 3-32,-2 6-144,2-4 120,0 2-8,-2 0-40,0 0 16,0 2-88,0-2 40,0 2 8,0 0 0,0 0-24,0 0-24,0 4 48,0 2-48,0 0 0,0 13 8,0-19-8,0 4-8,0 17-32,0-15 24,3 19-16,-3-25 32,2 19-16,0 2 32,0-1-8,0 3 16,-2-23-24,0 23-16,2 0 16,-2 0-8,2-2 8,-2-21 0,0 21 0,0-1 24,0 3-16,0 0-16,0-23 8,0 23 0,0 0 8,0-4-8,0 1 8,0-20-8,0 21 24,0-2-24,-4 2-8,4-3 16,0-18-8,0 19-24,0-2 24,0-11-8,0 13 0,0-19 8,0 6-80,0 0-96,0 0-232,0 1-385,0-7 793,0 6-1280,0 11-240,0-13-5098,0-4 6618</inkml:trace>
  <inkml:trace contextRef="#ctx0" brushRef="#br0" timeOffset="680">620 119 9185,'0'0'0,"0"-2"721,0 0-121,-4-4-120,4 6-480,0-4 352,-4 1-88,4 1-48,0 2-40,0 0-176,0 0 128,-4 0 8,4 0-32,0 0-32,0 0-72,0 5 80,0 1-24,0 0-8,0 13-24,0-19-24,-4 6 48,4 13-24,0-13-8,0 17-8,0-23-8,0 16 0,0 3 24,0 0-8,0-2 0,0-17-16,2 18 40,2 1-24,2-2 8,0 1 0,-6-18-24,7 19 16,-1 0-32,2-3 8,1 1 16,-9-17-8,8 6 0,9 17 16,-13-17-8,4 15-8,-8-21 0,19 4 8,-13 3-8,13 9 0,-13-16 0,-6 0 0,19 4 40,-11 1 0,11-5 16,-13 0-16,-6 0-40,17 0 48,-11 0 0,0-5 16,2-1-16,-8 6-48,7-8 56,1-9-16,-2 11 16,0-11-8,-6 17-48,7-8 24,1-15 0,-2 4 0,3-1 24,-9 20-48,6-19 32,0-2 8,0 2-32,-2 1 40,-4 18-48,3-17 40,-1-4 8,-2 2 8,0 1-8,0 18-48,0-19 56,0-2-7,-7 5 15,1-3 0,6 19-64,-6-19 64,0 11 32,-13-15 0,15 17 0,4 6-96,-19-19 96,13 15 0,-13-2-40,13 1 8,6 5-64,-21-2 32,15 0-32,-15 2 8,17 0-40,4 0 32,-19 4-24,15 3 16,-13 11-48,13-11-24,4-7 80,-16 23-272,11-7-145,-1 1-183,0 2-112,6-19 712,-4 16-832,0 3-160,4-2 32,0-11-4914,0-6 5874,0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32.64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40 244 8809,'0'0'0,"0"0"0,-5 6 1113,-11 11-641,12-11-176,-3 11-160,7-17-136,-4 0 176,0 6-48,4 11-8,0-17-24,0 0-96,0 16 48,0-11-16,0 13-40,2-11 8,-2-7 0,2 18-8,4-11 8,1 18 40,-1-9-16,-6-16-24,17 19 32,-11-2-8,0 1-32,11-1 16,-17-17-8,6 17 32,11-11-24,-11 12 40,15-11-8,-21-7-40,6 16 40,15-11 24,-13 1-32,13-2 16,-21-4-48,8 4 48,13 0-24,-13-4 24,13 4 24,-21-4-72,8 0 80,13 0-24,-12-2-16,11-4 16,-20 6-56,7-6 72,11-2 24,-11-9 32,1 13-32,-8 4-96,8-17 104,0 9-8,-1-13 16,-1 2 0,-6 19-112,4-21 136,0 1-16,-2-5 0,0 2 24,-2 23-144,3-23 96,-3-2 24,0 0 0,0 4 1,0 21-121,-5-21 152,1 5-24,-2 7 16,-11-9-24,17 18-120,-4-7 136,-17-9 8,5 14-40,-3-5 40,19 7-144,-19-6 120,-2 2 24,3 0-8,-1 2-32,19 2-104,-19-4 96,3 2-56,-1 2-32,-2 0-16,19 0 8,-16 0-24,9 0 8,-15 0 32,17 6-96,5-6 80,-16 4-56,16 2-64,-7 13-176,1-15-96,6-4 392,-6 6-752,6 13-401,0-15-343,0 13-5209,0-17 6705,0 0 0</inkml:trace>
  <inkml:trace contextRef="#ctx0" brushRef="#br0" timeOffset="536">608 236 9265,'0'0'0,"0"4"401,-5 0-217,5 2-72,-4-1 8,4-5-120,0 0 152,0 0 112,0 0 24,2 0 80,-2 0-368,2-3 376,3 1 8,-1-2 16,2-2-64,-6 6-336,6-8 288,0-9-32,11 11-72,-13-11-72,-4 17-112,17-6 80,-11-13-24,13 3-24,-13-1 48,-6 17-80,21-17 8,-15 9 16,15-11-8,-15 13-40,-6 6 24,19-19 16,-13 13 8,11-11-48,-11 11 56,-6 6-32,6-6 64,3 0-48,-3-1 48,0 3-16,-6 4-48,4-4 8,0 0 41,-2 2 39,1 0 8,-3 2-96,2 0 48,0 0 48,-2 4-16,0 0 16,0-4-96,0 6 160,0 1-64,-4 9-32,4-10-48,0-6-16,-5 19-8,5-15 32,-4 19-16,4-4 0,0-19-8,0 21 16,0 4-64,0 0 32,0-2-8,0-23 24,0 27-24,2 0 8,2 2-16,1-2 8,-5-27 24,6 27-24,0-2 16,0-2 0,1 0-8,-7-23 16,6 20 0,-2-1 16,-2 2-8,2-4-8,-4-17 0,4 18 24,-2-11-16,1 15 0,-1-15 40,-2-7-48,2 18 0,0-11 16,0 9 0,0-12-40,-2-4 24,2 5-24,2-1-72,-2 0-224,2-4-681,-4 0 1001,5 0-1688,-1 0-5370,-4 0 7058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34.72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17 0 8065,'0'0'0,"0"6"136,0-6-136,-6 19 64,-1-13-72,3 11 40,4-13-32,0-4 0,0 4 64,0 3 32,2-1 48,0 10 112,-2-16-256,0 5 296,2 1 81,-2 10 15,2-11 8,-2-5-400,0 6 344,3 13-40,-1-15-112,0 14-48,-2-18-144,4 7 96,2 22-32,0-10-16,-1-1-24,-5-18-24,6 21 32,0-2-16,-2 2 24,0-1 16,-4-20-56,5 23 32,-1-2-16,0 2 0,-2 0-8,-2-23-8,2 25 16,0-7 56,-2 3 8,0-2 40,0-19-120,0 17 136,0-1 40,-4-9 8,0 9 16,4-16-200,-4 6 208,4 1-32,-5-1-24,5 0-40,0-6-112,-4 4 80,4 0 24,0-4-24,0 0 8,0 0-88,0 0 80,0-2-40,0 0 24,2-4 0,-2 6-64,5-6 24,-1 0 17,0-1-9,2 1-48,-6 6 16,4-6 48,2-2-32,1 1 16,-1 1 24,-6 6-56,6-6 8,0 0-8,1-3 8,1-7 8,-8 16-16,6-7 40,0-9 16,1 12 16,1-5 0,-8 9-72,6-8 96,3 0-8,-1-1-48,0-7 48,-8 16-88,9-7 40,7-1 40,-12 0 8,5-1-88,-9 9 0,16-8 48,-9 2-64,9 0 24,-10 1-8,-6 5 0,19-2 0,-13 0 0,13 2-56,-13 0 48,-6 0 8,17 0-8,-11 0 8,11 7 8,-13 9 32,-4-16-40,8 4-8,1 3 32,-3 13-24,0-15 16,-6-5-16,6 6 56,1 15-48,-5-15 40,0 13-16,-2-19-32,2 6 32,-2 15-8,0-15-24,0 19 24,0-25-24,0 6-48,0 17 72,-4-17 0,0 13-40,4-19 16,-5 6 32,-1 17-8,0-19 0,0 15 8,6-19-32,-17 4 0,13 2 40,-13 1 32,13-1-64,4-6-8,-17 6 80,13 0-72,-14 1-8,11-1 56,7-6-56,-18 4 40,11 0 0,-11-4-8,11 0 0,7 0-32,-18 0 8,11 0 40,-13-2 8,13 0-56,7 2 0,-18-4 8,14-2-40,-3 1-24,1 1 0,6 4 56,-6-6-112,0 2-128,1 2-248,1-2-505,4 4 993,0-5-1496,6 10-360,-1-5-4714,-5 0 6570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38.61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171 63 8233,'0'0'0,"0"0"248,0 0-248,0 0 112,0 0 8,0 4 32,0-4-16,0 0-136,0 0 160,0 0-8,0 0 33,0 0 39,0 0-945,0 0 1682,0 0-745,0 4 0,0-4-40,0 0-176,0 4 160,0 0 16,0 1-40,2 1-8,-2-6-128,3 4 120,-1 2-40,0 0 8,0 11-48,-2-17-40,2 4 48,0 2-32,2 13 16,-2-15 32,-2-4-64,2 21 16,0-15 16,0 13 0,0-13 0,-2-6-32,5 21 40,-3-15 56,2 17-48,0-6 8,-4-17-56,2 17 80,0-11-48,0 17 24,0-17-8,-2-6-48,2 19 48,1-13-24,-1 11 0,0-13 16,-2-4-40,0 6 32,2 11 16,0-17-24,0 4-8,-2-4-16,2 4 0,0 0-8,0 0-88,0-4-280,-2 0 376,2 0-744,0 4-264,5 3-161,-5-3-4384,-2-4 5553,0 0 0</inkml:trace>
  <inkml:trace contextRef="#ctx0" brushRef="#br0" timeOffset="793">124 7 8681,'0'0'0,"0"0"440,0-3-47,0 3-393,-5-2 344,5 2-40,0-2-56,-4 2-88,4 0-160,0 0 128,0 0-40,-4 0-8,4 7 56,0-7-136,-4 6 112,4 0 8,-4 0-8,0 13-16,4-19-96,0 6 88,-5 13 8,1-13-8,0 11 16,4-17-104,-4 6 96,0 15 32,0-15-32,-3 15 0,7-21-96,-4 6 80,-2 15 8,2-15 16,-2 15 24,6-21-128,-7 6 144,1 13 16,0-15 48,0 15-56,6-19-152,-7 0 120,1 6-24,2 0-48,0-1-40,4-5-8,0 4 16,0 0-8,0 0-8,0-4 0,0 0-8,0 0-8,0 0 8,0 0 40,0-2-56,2 0 40,0-2-16,4-3-16,-6 7 16,4-8 0,0 0 0,-1 2 0,1-3-16,-4 9 16,4-8-32,0 2 0,0-3 32,2 1-8,-6 8 8,7-8-16,-1-9-8,0 11-8,0 0 8,-6 6 24,9-17-16,7 11 0,-9-11 8,-1 11-24,-6 6 32,17-6 0,-13-3-16,2 1-8,0 2 16,-6 6 8,8-7-32,-1 1 24,1 4-16,0 0 8,-8 2 16,7-2-16,-1 0 8,0 2 0,0 0 0,-6 0 8,7 0 0,-1 0-24,0 4 8,0 0 0,-6-4 16,9 4-40,-1 3 16,-2-1 8,11 0 0,-17-6 16,4 17-24,2-13 8,13 2-8,-13 11-16,-6-17 40,6 6-16,13 11 0,-13-11-8,1 11 8,-7-17 16,16 4-16,-9 12 8,1-11 8,8-1 0,-16-4 0,5 6 8,3-2-32,0 0 8,9 0-192,-17-4 208,4 0-576,2 0-496,-2 0-5306,-4 0 6378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42.17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13 286 7969,'0'0'0,"0"0"216,0 0-216,0 4 88,0 0-32,0-4-24,0 6 16,0-6-48,0 7 48,-4-3 16,4 0 24,0 0 32,0-4-120,-4 0 160,4 4 32,0-4 32,0 0 73,0 0-297,0 0 272,0 0 32,0 0 0,0 0-24,0 0-1440,-4 0 2592,4-2-1232,0 0-32,0 0-24,0 2-144,0-2 104,0-4-8,2 2-32,2-1-24,-4 5-40,4-6 40,0 0-16,2 0 8,1 0 16,-7 6-48,6-9 64,0 1 40,3-9 48,-1 11 64,-8 6-216,8-8 240,9-13-8,-13 13-8,2-13-48,-6 21-176,9-9 192,-1-9-8,8 1-24,-11 9 17,-5 8-177,8-23 160,-2 15 32,3-11 16,-3 13-32,-6 6-176,6-17 192,0 11-16,0-11-48,1 11 16,-7 6-144,6-6 80,0-1-40,-2 3 24,1 2-24,-5 2-40,2-2 16,2 0 8,-2 2-8,0 0 0,-2 0-16,4 0 32,-2 0-8,0 4 8,0 0-48,-2-4 16,0 6 8,0-1 16,0 1-16,0 0 64,0-6-72,0 6 16,0 1 8,0-1 0,0 13 0,0-19-24,-4 6 8,4 13 8,0-3-16,-4 1-24,4-17 24,0 19-16,-4-1 16,4 1-16,0-2-24,0-17 40,-4 18-8,4-1-24,0 2 8,0-3 48,0-16-24,0 19-16,0-2-16,0-1 8,0 1-8,0-17 32,0 17-24,2-11 40,0 15 8,0-15-64,-2-6 40,2 17 0,0-13 16,0 2-8,0 0 16,-2-6-24,2 4-24,0 1-16,0-5-16,1 4-24,-3-4 80,2 0-168,2 0-192,-2 0-336,2 0-593,-4 0 1289,6 0-1768,-2 4-5106,-4-4 6874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43.96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73 7913,'0'0'0,"0"0"256,0 0-256,-5 0 176,1 0-48,4 0-32,0 0-56,0 0-40,0 4 32,2 0-16,3 0-16,1-4 0,-6 0 0,6 5 0,0-5 0,1 4 8,1-4 8,-8 0-16,8 0 48,-2 0 48,3-2 80,-3 0 96,-6 2-272,6-7 337,-4 3 23,0-2 32,0 0-24,-2 6-368,0-7 352,0 1-32,0 0-16,0-2-32,0 8-272,-4-7 208,4-1-16,-4 2-88,-2 0-16,6 6-88,-6-7 72,-1 5 0,1 0-48,0 0 8,6 2-32,-4 0-8,-2 0-72,1 0-168,1 4-208,4-4 456,-4 6-864,4 1-272,-4 11-4898,4-18 6034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44.68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0 0 8473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04.39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10824 1 5545,'0'0'0,"0"0"0,2 0 584,0 0 32,0 4-32,0-4-208,-2 0-376,0 0 136,2 0-152,1 0-48,-1 0 24,-2 0 40,4 0-56,2 0 24,0 0 0,1 0 32,-7 0 0,4 0 40,0 0 16,-2 0 48,0 0 88,-2 0-192,0 0 312,0 0 136,0 4 96,0 0 9,0-4-553,0 6 544,0 1-96,-4-1-80,0 13-80,-3-15-136,7-4-152,-6 6 120,0 13-40,0-19-40,-1 18 8,7-18-48,-6 5 48,2-1 48,-2 2 56,2 0 48,4-6-200,-7 6 296,1 1 0,0-1 16,6-6-312,-17 6 320,13 13-88,-2-15 1,-13 15-49,15-13-40,-13 17-16,11-17-48,-13 17-72,13-17-8,6-6 0,-23 27 8,17-8 16,-19-13 96,6 21-24,19-27-96,-18 19 88,-3 4 24,-4 0-24,-4 0 56,29-23-144,-29 25 184,-5-2 72,1 4-72,0 0 16,33-27-200,-36 20 176,1 5-48,-2 5 16,-3-1-104,40-29-40,-42 35 56,1-2-56,-3-1 80,0 3-96,44-35 16,-45 37-32,-1-3 240,-2-1-152,0-2 80,48-31-136,-50 29 88,2 2-56,1 1 16,-3-5 32,50-27-80,-46 25 128,-2 0-176,2 0 144,-1 2 0,47-27-96,-48 22 128,0 3-8,0-2-80,0 2 32,48-25-72,-54 23 72,0 2 16,-2-2 8,-2-2-16,58-21-80,-59 25 112,1-7 56,-2 5-15,-1 2 7,61-25-160,-60 21 184,0 2-72,-3-2-32,1-2 56,62-19-136,-65 16 104,3 1-8,-2-11 88,1 15-56,63-21-128,-62 6 88,-1 15 72,1-15-96,-3 13 40,65-19-104,-62 4 112,0 13 40,-7-13 0,0 2-72,69-6-80,-73 17 152,1-13 0,1 2 32,2 11 64,69-17-248,-70 4 232,-3 0-152,2 0 152,-2 0 64,73-4-296,-71 0 248,-1 5 32,1-1-128,-2-4 8,73 0-160,-71 0 80,3 0 57,1 0-41,3 0-96,64 0 0,-67 0 8,-2 0-8,1-2-24,-3-5 48,2 1 8,-1 4-48,1-2 72,0-2-136,69 6 80,-68-7 0,-3 1 0,0 0-16,-1 4 56,72 2-40,-73-2 40,0 0-40,0 0 0,-2 0 40,75 2-40,-71-3 0,1 1 32,-1-2-72,4 0 40,67 4 0,-72-6-40,-3 0-16,0-1 96,0 1-96,75 6 56,-73-4-56,2 2 88,3 0-48,-5 0 80,73 2-64,-67-7-24,-1 3-40,1-4 104,-1-9-16,68 17-24,-67-2 40,-2-4 72,3 0-104,1-13 48,65 19-56,-64-6 56,1-13 0,5 11 0,-2-1-72,60 9 16,-61-18 32,1 9-32,0-11 40,2 3-112,58 17 72,-52-8-56,-5-15 32,3 17 8,0-13 96,54 19-80,-56-17-24,4 9 24,0-17-40,0 8 0,52 17 40,-50-16 120,0 9-144,2-11 48,0 1 8,48 17-32,-47-6 0,-1-17 96,2 17-184,-2-15 48,48 21 40,-48-8-80,1-17 96,-1 16-8,4-14 88,44 23-96,-48-8 72,0-9-8,-2 9 8,0 0-56,50 8-16,-52-9 80,2-9-160,1 11 216,5-9-64,44 16-72,-48-6 48,2-1 40,3 1-160,-3-2 32,46 8 40,-42-6-24,3-19 8,-1 18-40,1-1 56,39 8 0,-40-21-16,5 15-24,-1-2 152,1-13-56,35 21-56,-35-6 120,-3-11-128,3 0-8,-1 11 56,36 6-40,-33-19-112,0 11 112,-2-15 40,-1 7-96,36 16 56,-35-9-24,2-12 48,1 15-88,1-2 64,31 8 0,-33-23 152,0 17-96,1-11-40,-1 11-64,33 6 48,-31-8-80,-2-11 96,-1 2 120,1 11-136,33 6 0,-31-17 56,0 11-56,-3-13-128,5 11 280,29 8-152,-29-19 48,0 15-80,4-4 8,-4-1-32,29 9 56,-29-16-56,4 10 0,-2-1 40,4 1-40,23 6 56,-23-8 40,0-9-8,2 11-48,-2-11 0,23 17 16,-20-4-80,1-4 80,-4-1-80,2 1 176,21 8-96,-19-17 120,1 11 8,-1-2 336,2 0-480,17 8 16,-6-9 56,-17 3-96,17-2-120,-15-1 136,21 9 24,-6-6-56,-17 0 56,17 0-96,-13-3 176,19 9-80,-4-8 144,-15 2-192,13 0-8,6 6 56,-21-17-40,21 17 40,-6-2 0,-11-15 72,11 13-144,-11 2 88,17 2-16,-6-6-168,-13-1 208,15 1-80,-14-2 40,18 8 0,-5-6 56,-13-1-168,14 1 112,-15 0-40,19 6 40,-4-6 0,-3-3 40,-11 3 16,14-10 112,-3 9-152,1 1 96,0 0-104,0 2-88,6 4 80,-7-2-40,3-1-32,0-3 144,-2 2-88,6 4 16,-4-4-32,4 2 8,-5 0 24,1 0-16,4 2 16,0-2 0,-4-3-16,4 3-24,0 2 24,0 0 16,-4 0-40,4 0 24,0 0-8,-4 0 24,4 0 0,0-2 0,-4 2 16,4 0 8,-5-2-40,5 2 16,0 0 16,0 0 0,0 0-16,0 0-16,0 0 0,0-2 16,0 0-40,-4 2 24,4 0-24,0 0 40,0 0 32,0-2-48,0 0 16,0 2 16,0 0-16,0 0-32,0-2 32,-4 2-8,4 0 8,0 0 8,0 0 8,-4 0 24,4 0-40,-4 0 0,4 0-16,-4 0 16,4 0 16,0 0-16,-4 0 32,4 4-32,-5-4 56,5 0-56,-4 4-48,4-4 96,0 4-304,-4-4 248,4 0 8,0 4-16,0-4-40,0 5 208,0-5-176,0 0 24,0 0 40,0 4-24,0-4-8,-4 0 32,4 0-40,0 4 16,-4-4 16,4 4-64,0 0 16,0-4 16,-4 4-160,4 1 64,-5-5 64,5 4-48,0-4 80,0 4 24,-4 0 8,4 0-48,0 0 72,0-4-56,-4 0 16,4 5-16,-4-5 8,4 0-32,0 0 24,-4 0 56,0 0-16,-1 0-16,1-3 88,4-1-168,-4 0 88,-2 0 48,2 0-136,4 4 56,-4-4 32,-1-3 24,1 5-200,4-2 192,0 4-48,-4-4 104,4 2-112,-4-4-24,0-1 64,4 7-32,-4-6 8,4 0-8,-5 0 160,1-1-176,4 7 16,0-4 0,-4-2 16,0 4-32,4-2 40,0 4-24,-4-4 0,4 2-8,-4-1 32,4 1-40,0 2 16,0-2-24,0 2 40,-5-2-16,5 2 0,0 0-32,0 0 16,0 0 48,0 0-16,0 0-8,0 0-48,0 0-16,0 0 40,0 0 120,0 6-232,0-1 128,0-1-40,0-4 40,0 6-56,0-6 56,3 17-184,3-17 120,-2 6 16,2 11 8,-6-17 40,6 0-24,1 6-8,-1 10 8,0-11-88,-6-5 112,6 16 16,3-9-112,-3 11 56,0-12 24,-6-6 16,6 23 0,1-6-24,-1 0-24,2-11 40,-8-6 8,6 27 8,3-8-8,-3-1 0,2 5 0,-8-23 0,7 21-24,1 0-16,0 0 40,1 2 0,-9-23 0,8 24-16,-2-1 56,2 2-48,-1-4-8,-7-21 16,8 23-32,-2-2 80,1 2-80,-3-5 48,-4-18-16,4 17 16,0 0-184,-2-11 192,2 15 24,-4-21-48,2 6 24,0 11 128,0-13-136,1 2-104,-3-6 88,0 4 40,0 0-40,2 1 0,-2-5 16,0 0-16,0 0 16,0 0 0,0 0 8,0 0-136,0 0 168,0 0-152,0 0 16,0-3 64,0-1 192,0 4-176,-5-6 32,1 0-88,0-11 16,0 11-16,0 0 16,0-13 136,0 11-128,-1-11-168,5 19 200,-6-8-32,0-13 8,0 4 24,-1-2 0,7 19 0,-4-16 16,-2-3-32,0-2 16,-1-2 0,7 23 0,-6-25-24,0 3-56,0-3 64,2 2 176,4 23-160,-5-25 0,1 2-96,4 2 88,-4-2 8,4 23 0,-4-23-16,4 5 216,-4-1-184,0-2-56,4 21 40,0-17 40,-5 1 32,5-1-24,0 11 64,0 6-112,-4-21 40,4 15-40,0-11 16,0 11-152,0 6 136,0-8 0,-4-9-96,4 13 96,0-5 120,0 9-120,0-8 16,0 0 24,0 2-8,0-1-24,0 7-8,0-6 0,0 4 0,0 0-56,0 0 144,0 2-88,2 0-88,2-4 136,3 2-96,9 2-112,-16 0 160,7-2 0,11-1 0,-1-1 80,2 0 48,-19 4-128,20-4 64,1 0-120,4 2-24,-2 2 8,-23 0 72,25 0-48,0 0 96,2 0-56,0 4-24,-27-4 32,25 0 32,2 0-48,0 4-8,0-4 72,-27 0-48,25 6-96,2 1 72,-2-3 80,-2 0-88,-23-4 32,25 0 72,0 0-144,-2 0 48,2 0-32,-25 0 56,25 6-104,-4 0 112,1-6 32,1 7-80,-23-7 40,21 4 88,0-4-80,0 6-88,0 0 120,-21-6-40,18 6-40,1-1-152,-13-1-209,11 0-239,-17-4 640,6 4-1048,-2 0-344,-2 0-889,0 3-1696,-2-7 3977,0 16-8425,0-16 8425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49.74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36 28 10298,'0'0'0,"0"0"872,-7 0-480,7 0-392,-6 4 152,2-4-96,4 0-40,-4 4-40,4-4 24,0 5 0,0-5-16,0 4 16,0 0 0,0-4 0,0 0 16,0 4 16,0 0 64,0-4 72,0 0-168,-4 4 192,4 0 32,0 1-16,0 1 32,0-6-240,-5 6 232,5 0-32,-4-1 8,4-1-64,0-4-144,0 6 80,0-2-24,0 0-48,2 0-8,-2-4 0,2 5 0,3-5-16,1 0 16,0 0 16,-6 0-16,8 0 24,1 0-16,-1 0 0,0 0 8,-8 0-16,7-3 8,1-1 16,-2 2-16,0-2 24,-6 4-32,7-2 0,-1-2 24,0 0-8,0 0-16,-6 4 0,7-7 33,-5 3-1,0-2 0,0 0 0,-2 6-32,2-5 32,-2-1 8,0 0-16,0 0 24,0 6-48,-4-6 48,0-1-16,-3 3 16,1-2-32,6 6-16,-6-6 32,0-1 0,-1 3-48,1 0 40,6 4-24,-19-2 8,15 2 8,-2 0-32,-11 0 8,17 0 8,-4 0-32,-2 4 0,0 0-64,0 0-273,6-4 369,-5 7-832,1-1-552,4 11-232,0-13-4714,0-4 6330,0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53.37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0 0 5929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54.64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31 7201,'0'0'0,"0"5"464,0-5-464,0 0 416,0 0-136,0 0-72,0 0-72,0 0-1176,0 0 2152,0 0-1088,0-2-32,0 2 24,0 0-16,0 0 16,0 0-24,0 0 16,0 0-32,0 0 32,0 0-56,0 0 32,0 4 16,0 0 56,0-4-56,0 6 72,0 0 0,0 11 0,0-17-8,0 0-64,0 6 64,0 0 8,0 1 0,0-1-16,0-6-56,0 6 81,3 0-33,-1-1-8,2-5-8,-4 0-32,4 4 0,0-4 40,0 0-24,0 0 0,-4 0-16,5 0 48,1 0-8,-2 0-8,0-2 32,-4 2-64,6-4 16,1-1-8,-3-1 40,2 2-16,-6 4-32,2-6 72,2-1-32,-2 1 40,0 0-8,-2 6-72,3-6 88,-3-3 40,0 1 24,0 2-16,0 6-136,0-8 144,0 1 8,-5 1-32,1 0-8,4 6-112,-6-4 136,0 2-16,-1 0-24,3-1-32,4 3-64,-6-2 56,0 2-32,0-2-8,1 2 8,5 0-24,-4 0-112,-2 0-104,2 0-176,0 0-224,4 0 616,0 0-888,-4 0-129,4 0 97,0 0-4033,0 0 4953,0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2:58.72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63 5 7113,'0'0'0,"0"0"192,-4 0-128,4 0-64,-5 0 56,1 0-64,0 0 24,4 0 16,0 0-32,0 0 32,0 0 24,-4 0-24,4 0 0,0 0-32,0 0 48,-4 0 8,4 0 72,-4 0 72,4 0-200,-5 0 208,5 0 88,-4 0-8,0 0-40,4 0-248,-4 0 281,4 0-25,-4 0-96,4 0-40,0 0-120,-4 0 88,4 4-96,0 0 24,-5 0 24,5-4-40,0 4-40,0 2 40,-4 1 0,4-1 24,0-6-24,0 6 40,0 11-56,0-11-32,0-6 48,0 6-24,2 1 8,0-3 16,1 0-24,-3-4 24,2 4-16,2 0 80,-2 0-80,2-4 24,-4 0-8,2 0 8,0 0 0,2 0 8,-2 0-16,-2 0 0,7 0 40,-5 0-72,2-2 40,-2 0 40,-2 2-48,4 0 0,-2 0-16,0-2 48,0 0 0,-2 2-32,0-2 8,0 0 16,0 2-32,0 0 8,0-2 24,0 2-32,-4-2 32,0-2 8,4 4-32,0-5-16,-4 1 64,0-2-56,0 2-16,4 4 24,-5-4 8,5-3-56,-4 1-8,4 0-144,0 6 200,0-4-328,-4-2-217,4 1-95,6-20-3401,-6 25 4041,0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7:54.37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9 279 6969,'0'0'0,"0"-2"136,0 0-96,0 2-40,2-4 32,-2 0-48,0 2 0,2 0 40,-2 2-24,0-2 32,0 0 48,0 0 96,0 0 72,0 2-248,0-3 376,0 1 144,0 0 64,0 0 81,0 2-665,-4 0 664,-1-2-48,5 2-56,-4-2-72,4 2-488,0-2 432,0 0-80,0 0-80,0 2-120,0 0-152,0-2 80,0 2-32,2 0-48,3 0-16,-5 0 16,2 0-16,2 0 16,0 4 16,0 0-16,-4-4 0,4 6 40,-2 1-16,5-1 24,-3 0 88,-4-6-136,6 6 120,0 11 0,0-17-15,1 17-41,-7-17-64,6 4 56,2 12-24,1-12 0,-1 3-88,-8-7 56,8 21 0,1-17 8,-1 14-8,-2-11 64,-6-7-64,6 18 32,3-11-8,-3 11-16,2-11 40,-8-7-48,6 6 8,1 13 32,-1-15 8,0 0-16,-6-4-32,6 6 48,1 0-16,-3 1-8,0-1 64,-4-6-88,4 4 48,-2 0 16,0 0-8,2 0-16,-4-4-40,3 0 48,-1 5 24,0-5 16,-2 0-8,0 0-80,0 0 120,2 0-24,-2-2 16,2-1-16,-2 3-96,0-2 72,0 0-40,0-2 0,2 0 0,-2 4-32,0-6 32,2 2 24,0-3-32,0 1 0,-2 6-24,2-4 8,0-2 8,3-3 16,-1 3 0,-4 6-32,6-8 32,-2 0-16,2 1 0,1-9-48,-7 16 32,6-5 32,10-1 24,-9-10 0,1 9 24,-8 7-80,19-16 72,-13 9 8,15-9 8,-13 10 40,-8 6-128,23-21 112,-4 12 56,-1-13 24,1 5 0,-19 17-192,23-8 200,-2-17-16,6 6-24,-2-2-8,-25 21-152,25-21 144,0-2-40,0 1 32,-2-1-16,-23 23-120,23-23 128,-3 4-63,1 2-9,-4 9-32,-17 8-24,8-19 24,11 15-8,-17 0-40,4 0-24,-6 4 48,2-2-161,0 0-183,-2 2-296,0 0-504,0 0 1144,0 0-1912,-4 0-745,0 6-4873,4-6 7530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3:47.36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211 296 8777,'0'0'0,"0"-3"568,-17-1 17,13 0-57,4 4-528,-6-4 376,-11 2-72,13 2-72,-2 0-32,6 0-200,-7 0 280,-9 0-8,12 0 32,-3 0 8,7 0-312,-6 4 328,-11 2-56,13-2 16,-2 1-8,6-5-280,-19 6 209,15 0 47,-2 0-64,-11 11 8,17-17-200,-4 4 184,-2 13-80,0-11-24,-1 15-24,7-21-56,-6 6 0,0 15 48,2-5-32,0-9 24,4-7-40,0 23 16,0-17-32,0 10 0,0-11-40,0-5 56,2 16 0,2-9-64,0 9 80,2-12-16,-6-4 0,9 7 56,-1 11 24,9-18-48,-11 4-8,-6-4-24,16 0-16,-9 0 16,9 0 0,-9 0-8,-7 0 8,8 0-16,8-2 40,-11-2-32,3 0 40,-8 4-32,8-6 0,9-2-8,-15-1-8,4-7 40,-6 16-24,6-7-24,1-1 40,-1-9 16,0 11-32,-6 6 0,4-17 40,-2 9 24,1-11-48,1 11 16,-4 8-32,2-21 64,0 15-16,0-11 48,-2 11-40,0 6-56,0-19 48,0 13-8,0 0 8,0 0-80,0 6 32,-4-7 40,0 1 8,-1 4-8,1 0 96,4 2-136,-4-2 72,0 2-40,0 0-56,4 4-8,0-4 32,-4 6 0,4 1-32,0 9 48,0-12 24,0-4-40,0 19-16,0-13-8,0 17 8,0-6-40,0-17 56,0 17-16,2-1 40,0 1-24,4-11-24,-6-6 24,6 23-8,11-17-24,-11 15-8,2-4 80,-8-17-40,17 6 56,-11 15 0,11-15-40,-11 13-72,-6-19 56,17 4-168,-11 12-8,11-16-56,-13 5-184,-4-5 416,8 4-624,1-4-449,-1 4-671,0-4-5241,-8 0 6985,0 0 0</inkml:trace>
  <inkml:trace contextRef="#ctx0" brushRef="#br0" timeOffset="554">250 60 9362,'0'0'0,"0"-4"792,2-4-64,-2 8-728,2-17 432,3 11-96,-5 2-40,0-2-120,0 6-176,0-4 96,2-1 72,0 1-40,0 2 16,-2 2-144,2 0 160,2 0 16,0 0-24,0 0-24,-4 0-128,5 0 64,1 0 128,0 6-88,2 1-8,-8-7-96,17 6 144,-11 10-176,3-11 64,9 11-16,-18-16-16,6 4 0,15 17-16,-14-15 24,13 19-8,-20-25 0,9 21-8,14 0 8,-7 4 0,-8 0 0,-8-25 0,23 29 16,-6 0 0,-9 2-16,11 1 8,-19-32-8,6 33-48,3 0 32,-1 0 40,-2 1-8,-6-34-16,6 31 16,-3 4 0,-1-6 0,0 3-8,-2-32-8,0 27 24,0 0-8,0-4 0,-4-3 0,4-20-16,0 19 33,0-2-74,0-11-231,0 15-432,0-21 704,0 6-1360,-19-6-4937,19 0 6297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8:23.95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146 1 5785,'0'0'0,"0"0"0,-4 0 1720,0 0-1544,-2 0-80,-1 0 8,7 0-104,-4 0 64,-2 0 8,2 4 8,-2 0 32,6-4-112,-7 6 112,-9 1 24,12 11 0,-3-14 0,7-4-136,-6 17 160,0-11-32,0 13 40,-1-15 33,7-4-201,-6 17 208,0-11 88,0 11-16,1-13 8,5-4-288,-6 21 272,2-15-96,0 19-64,0-6-48,4-19-64,-4 20 40,4 5 16,0 0 0,0 5-40,0-30-16,0 29 48,0 2-40,0 0 32,0 4 64,0-35-104,2 36 80,4 3 64,0 1-16,11-1 0,-17-39-128,6 38 104,13 1-40,-11-1 48,15-5-48,-23-33-64,17 33 48,1-8 72,1 2-48,4-6-16,-23-21-56,21 21 128,2-2-56,-3-13 16,3 17 16,-23-23-104,21 6 72,0 0-16,-2 11 16,-1-17 8,-18 0-80,17 4 24,0 0-24,-11-4-152,11 0-448,-17 0 600,6 0-1328,0 4-152,0-4-4698,-6 0 6178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8:40.51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21 435 8161,'0'0'0,"0"0"520,0 0-520,-4 4 96,0 0-56,4-4 8,-4 0 0,4 0-48,0 0 48,0 0 0,-4 0 24,4 0 8,0 0-80,-4 0 112,4-2 57,0 0 55,0-2 40,0 4-264,0-4 304,0 0 32,0-3-48,0 1-56,0 6-232,0-6 192,2 0-80,2-3-56,0 3 0,-4 6-56,6-8 24,3-1 8,-1 1-40,0-9-16,-8 17 24,6-6 24,1-2-32,1-9 80,-2 11 32,-6 6-104,9-8 88,-1-11-8,9 13-16,-11-3-8,-6 9-56,8-16 64,9 9-8,-11-11-8,13 11-40,-19 7-8,8-20 32,13 3 24,-15 0-40,15 1 40,-21 16-56,8-17 16,13 9-24,-15-15 56,15 15-48,-21 8 0,6-19 24,3 13 0,7-3 16,-12 1 16,-4 8-56,7-8 40,1 1-8,0 1-8,-1 0-16,-7 6-8,6-6 40,0-1-48,-2 3 16,-2 2 0,-2 2-8,4-2-8,-1 0 48,-1 2 0,0 0 8,-2 0-48,0 0 40,2 0 32,-2 0 8,0 0-16,0 0-64,0 4 80,0 2-40,2 1 0,-2-1-8,0-6-32,2 19 40,0-15-16,0 17-8,0-5 16,-2-16-32,2 17 24,0 0 0,0 1 8,0 1-8,-2-19-24,0 17 16,0 1 16,3 1 8,-3 0 16,0-19-56,0 19 16,0-3 0,0 3-40,0-2 24,0-17 0,0 20 56,0 1 0,0-4 40,0 2-24,0-19-72,0 16 56,-5-10-16,5 19 9,0-18-17,0-7-32,0 20 32,0-13 16,0 11-32,0-13-16,0-5 0,0 16 32,0-12-40,2 3-48,1-1 8,-3-6 48,2 4-89,0 0-23,2-4-96,2 4-192,-6-4 400,6 0-744,1 7-304,1-3 8,25 33-73,-33-37 1113,2 0-5577,-2 0 5577</inkml:trace>
  <inkml:trace contextRef="#ctx0" brushRef="#br0" timeOffset="525">864 589 9089,'0'0'0,"0"-2"224,0 0-111,-4 0-65,4 2-48,-4-3 8,4 3 0,0 0 56,0 0 16,0 0-80,0 0 120,0 0 0,0 7 16,0-1 0,0-6-136,-5 21 120,5-15 0,-4 13 8,4-13 56,0-6-184,-4 21 240,-2-15 80,0 15 0,-1-15-40,7-6-280,-6 23 216,0-17-152,0 19-16,-1-19-56,7-6 8,-4 23-88,0-17-168,4 13-384,0-15-176,0-4 816,0 17-816,0-11-4858,0-6 5674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8:56.69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26 94 11522,'0'0'0,"0"0"104,0-2-64,-5 0 0,5 2-40,-4-2 40,0 0 8,4 2-8,-4 0-32,4 0-8,0 0-8,-4 6 16,4 11 8,0-17-16,0 4 32,-4 13-24,4-11 0,0 15-16,0-21 8,0 16 32,0 3 16,0 0 0,0 0 24,0-19-72,2 20 40,0-1 32,0 0 16,4 2 16,-6-21-104,6 21 104,1-1-48,-1 1 24,2-2 0,-8-19-80,17 19 72,-11-1 8,11-11-64,-11 17-8,-6-24-8,19 7 16,-13 9-8,15-11-8,-15 1 0,-6-6 0,19 6 16,-11 0 8,11-2 16,-13-4 8,-6 0-48,17 0 56,-11-2 32,10-2 16,-9-2 16,-7 6-120,16-17 112,-9 11 0,9-17-16,-10 2-72,-6 21-24,17-20 24,-11-3-32,13 0 16,-13 0 48,-6 23-56,19-23 32,-13 0-16,11 2-16,-11 1-16,-6 20 16,8-21 8,-1 4 32,-1-4 8,-2 13-8,-4 8-40,2-23 0,0 15 49,-2-13-25,0 13 16,0 8-40,0-21 56,0 13-64,-4-11 16,0 10-8,4 9 0,-4-18-8,0 12 32,-3-11-24,-9 13 48,16 4-48,-4-7 40,-15 1-8,13 2-8,-21 0-40,27 4 16,-19-2 32,-2 2-16,0 0 48,0 4-32,21-4-32,-18 6 40,-3 11-16,2-13-16,0 13 32,19-17-40,-16 4 0,-1 15 24,11-13 8,-15 13-56,21-19 24,-4 6 16,-2 15-48,2-15-24,-1 17-40,5-23 96,0 6-256,0 13-241,0-15-159,2 12 16,-2-16 640,9 0-6305,-9 0 6305</inkml:trace>
  <inkml:trace contextRef="#ctx0" brushRef="#br0" timeOffset="364">670 585 11314,'0'0'0,"0"-2"128,0 2-128,0-2 64,0-2-8,-4-2 0,4 0 32,0 6-88,0-3 80,0-1 24,0 2-40,0 0-56,0 2-8,0 0 24,0 0-8,0 0 24,0 0-120,0 0 216,0 0-104,2 4 8,-2 3 0,0-7-40,0 16 16,2-12 16,-2 17 8,0-4-24,0-17-16,0 16 32,0 5-16,-4-2 0,0 2 0,4-21-16,-4 21 0,0-1-8,0 1 0,-1 0-48,5-21 56,-4 19-152,0-3-88,4-9-72,0 13-5689,0-20 6001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8:55.27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146 1 10786,'0'0'0,"-4"0"600,4 0-600,-6 0 64,-11 4 64,13 0-64,4-4-40,0 0-24,-4 4 48,0-4-24,4 5-16,-4 1 0,4-6-8,-7 6 40,1 0-32,2 1 80,-2-1-48,6-6-40,-7 16 64,1-11 0,0 1-8,2 15 64,4-21-120,-6 6 40,-1 17 40,1-17 8,0 19-16,6-25-72,-6 21 88,-1 0-16,1-1-48,2-1 8,4-19-32,-4 21 24,0-2 24,4 1-16,0 1 16,0-21-48,0 21 32,0-4-8,0 4 48,0-3 40,0-18-112,2 6 112,4 19-40,2-18 0,11 13-40,-19-20-32,8 7 0,15 9 32,-6-11 24,0 1 0,-17-6-56,16 6 80,3 11-48,-11-17 0,15 4 0,-23-4-32,17 0 32,-9 4 56,13-4 0,-5 0 0,-16 0-88,7-2 113,14-4-33,-15-1 16,15-1-8,-21 8-88,6-17 96,13 11 0,-13-13-16,2 13 32,-8 6-112,19-23 72,-13 7 24,0-3-16,11 2-8,-17 17-72,4-20 80,2-1 8,1 2 16,1 0-40,-8 19-64,6-16 104,0-1-48,1 0-16,-1 9 16,-6 8-56,4-21 24,0 13-48,-2-9 48,0 11 24,-2 6-48,0-8 16,0-9 32,0 13-16,-6-2-24,6 6-8,-6-7 40,-13 1 0,15 0-16,-13 0 0,17 6-24,-6-7 32,-13 1-24,13 2-8,-15 0 16,21 4-16,-6-2-24,-13 0 56,13 0-16,-13 2 16,19 0-32,-6 0 8,-13 0 16,13 0-16,-10 0-16,16 0 8,-7 6 8,-11-2-40,13 0 32,-11 0-8,16-4 8,0 5 24,-6-1-24,-1 2-40,1 0 56,6-6-16,-6 6-24,2 1 24,0-1-8,4 0-48,0-6 56,0 6-56,0 1-72,0-1-80,0-2-224,0-4 432,6 4-752,2 0-129,-14 13-159,10-17-5633,-4 0 6673,0 0 0</inkml:trace>
  <inkml:trace contextRef="#ctx0" brushRef="#br0" timeOffset="711">793 513 10226,'0'0'0,"0"-2"1472,0 0-1336,0-5-56,0 5 0,0 2-80,0-2 40,0 0 16,-4 0-24,4 0 16,0 2-48,0 0 16,0 0 16,0 0-24,0 0 16,0 0-104,0 6 184,0 0-112,-4 13 32,4-13-40,0-6 16,0 23 16,-4-4-16,4 0-24,-4-1 24,4-18 0,-5 19-8,1-13-16,0 19 40,0-18-48,4-7 32,-4 25 0,-2-9 0,-1-10 0,1 21 8,6-27-8,-6 19-16,0-13-16,1 17-16,1-16-56,4-7 104,0 6-192,0-2-5705,0-4 5897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06.85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336 174 11090,'0'0'0,"0"-5"1984,0-1-919,0 2-721,0 4-344,0-4 96,0 4-8,0 0-96,0 0 120,0 0-112,0 4 160,0-4 8,-5 4 56,5 0-152,0-4-72,0 7 160,-4-1 72,0-2 64,-2 2 104,6-6-400,-6 6 424,-1 11-40,-9-11-24,12 11-56,4-17-304,-17 6 232,11 19 40,-13-6-88,2 0-55,17-19-129,-16 20 160,-1 3-136,0-2 48,11 2 72,6-23-144,-25 25 40,19-2 8,-19 2-32,19-2-40,6-23 24,-23 23 0,6-3 112,11-3 8,-13-11 40,19-6-160,-6 23 200,0-17-136,-13 13-120,19-15 0,0-4 56,-6 4-64,2 3 64,4-7 72,0 0-72,0 0-48,0-2-16,2-3-80,2-1-40,-4 6 184,4-19-152,2 13 32,3-17 24,7 2 96,-16 21 0,6-18-152,11-3 24,-11-2 103,15 2-71,-21 21 96,8-23 56,13-2-32,-12 0-128,13 3 88,-22 22 16,19-25-24,-2 0 72,2 2 72,-1-4-7,-18 27-113,19-23 96,0 0 24,-11 2 0,13 5 56,-21 16-176,6-7 232,13-1-72,-13 0 16,11-1-88,-17 9-88,4-8 16,4 4 56,-2 2-64,1 2 32,-7 0-40,6 0 104,0 6-56,-4 11 144,0-13-64,-2-4-128,2 16 88,-2-9 8,0 18-120,0-9 64,0-16-40,0 21-16,0 0 72,0 0 8,0 4-144,0-25 80,0 25 24,0 0-56,0 2 96,-4 2 88,4-29-152,-4 29 168,0 2 8,0 4-160,4-1 128,0-34-144,-6 33 48,1 2 32,1-1 104,0 1-152,4-35-32,-4 31 32,0-2-32,4 0-104,-4-8 64,4-21 40,0 27-96,0-6-8,0-4 104,0 1-32,0-18 32,0 5 32,2 11 8,2-16-128,0 4-200,-4-4 288,4 5-688,-2-5-312,2 0-361,-2 0-975,-2 0 2336,7-2-2993,-1-3 273,0-1-4082,-6 6 6802</inkml:trace>
  <inkml:trace contextRef="#ctx0" brushRef="#br0" timeOffset="629">918 24 13458,'0'0'0,"0"-6"2513,0-3-1897,2 3-640,-2 6 24,4-2-56,-2 2 0,-2 4 80,2 0 40,-2-4-64,3 4 160,-1 1 64,0-1-8,0 0 24,-2-4-240,0 4 264,2 0-32,-2 2 16,0 1-16,0-7-232,0 16 152,0-12 32,0 28-15,0-32-169,0 16 72,0 3-48,-4 2 0,-3 2 16,7-23-40,-6 27 8,0 4-8,0 2 0,-11 3 16,17-36-16,-4 35 48,-2 2 24,-13 1-32,15 1-8,4-39-32,-6 38 24,-11 3 40,13-3 24,-2 1-32,6-39-56,-7 38 56,-9-5-32,16-2 0,-7-4 8,7-27-32,-4 27 40,0-2-24,0-2-32,0-2-96,4-21 112,-4 17-184,4-1-184,-5-9-273,5 13-207,0-20 848,0 5-1128,-4 11-336,4-12-361,0 3-311,0-7 2136,0 16-1833,0-12-4064,0-4 5897</inkml:trace>
  <inkml:trace contextRef="#ctx0" brushRef="#br0" timeOffset="1136">1147 762 13258,'0'0'0,"-4"0"2753,-3 0-2121,1 0-768,0 0-176,6 0 312,0 0-304,6-2 72,11-4 128,-11-13 72,-6 19 32,19-6 0,-11-15 24,15 13-16,-15-15 16,15 6 0,-6 1 16,-9-1 16,-8 17-56,25-8 88,-8-17 56,2 6 104,-1-2 80,-1 0 8,0 3-32,-1-3-80,1 2-80,-1 0-80,-16 19-64,17-20 64,2-1-40,-3 0-16,3-2 48,-19 23-56,19-19 40,-2 1 8,-17 18-48,8-19 80,9 13-32,-11-13 0,0 15 0,0-2-16,0 4 16,-6 2-48,3-3 48,-1 1-8,0 2-40,0 0-64,-2 0 64,0 0-32,0 5-40,0-1 48,0-4 24,0 6-16,0-6 16,0 17 0,-4-13 40,-3 12-8,1-9 32,6-7-64,-6 23 24,-11-17 8,13 19-8,-13-7-24,17-18 0,-6 21 40,-12 4-64,13 0 32,-11 0 8,16-25-16,-4 27 0,-3-2 24,-9 0-24,11 2-24,5-27 24,-4 25 8,-2 2 32,0-2-32,0-2 32,6-23-40,-5 23 24,1-2 24,4-3-48,0-1 0,0-17 0,0 17 0,0-1-64,0-9 80,0 15-56,0-22 40,2 7 0,0 9-32,3-12 64,-3 3-8,-2-7-24,2 16-32,0-11 8,0 1-144,0-2 32,-2-4 136,2 6-208,0-2-88,-2 0-240,2 1-280,-2-5 816,0 0-1296,2 0-625,0 0-191,0 0 223,-2 0 1889,36 29-1800,-34-33-2961,-2 4 4761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8:57.35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250 389 10578</inkml:trace>
  <inkml:trace contextRef="#ctx0" brushRef="#br0" timeOffset="1953">9 501 10978,'0'0'0,"0"0"104,-4 0-56,0-2-40,4 2-8,0-16 72,0 7 32,2-11-24,4 3 32,-6 17-112,8-8 72,11-13-8,-13 4 32,15-4 48,-21 21-144,8-18 120,11-1 24,-11-4 48,11 2-48,-19 21-144,8-18 192,11-3-32,-13 2 8,13 0-8,-19 19-160,6-16 152,13-3-24,-13 2-48,13 1-32,-19 16-48,6-19 56,11 2-8,-11 1-8,11 7 32,-17 9-72,6-21 56,0 15-8,3-12 32,-1 13 1,-8 5-81,6-6 40,0 0 24,1 0-8,-1-1-48,-6 7-8,2-2 24,2 0 16,-2 0-8,0 0 56,-2 2-88,2 0 72,-2 0 32,0 0-8,0 0 24,0 0-120,0 0 152,0 0-24,0 0 16,0 4 8,0-4-152,-4 6 40,4 1-8,-4 9-48,0-11 48,4-5-32,-4 20 32,0-13 8,4 20-40,-5-4 0,5-23 0,0 22 0,-4 3 0,4 2 72,0 3-120,0-30 48,-4 24 24,4 6-24,-4-5 0,4 0 32,0-25-32,-4 27 32,0-5-16,4 3-32,-5-4 16,5-21 0,0 21-32,-4-2 32,4-1 16,-4 3-8,4-21-8,0 17 8,0 0-16,0-11 32,0 15-72,0-21 48,0 4 24,0 2 32,0 0-56,0-2 8,0-4-8,0 5 24,0-1-24,0 0-8,0-4 64,0 0-56,0 4-24,0-4 48,0 0-48,0 0 24,0 0-32,0 0 16,2 4-24,-2-4 40,2 0-80,0 4-224,2 1-376,1-1-329,-5-4 1009,4 6-1072,0 13-5633,-4-19 6705</inkml:trace>
  <inkml:trace contextRef="#ctx0" brushRef="#br0" timeOffset="2360">610 612 11058,'0'0'0,"0"0"0,0 0 128,0 0 40,0 0 56,0 0 48,0 0-1064,0 0 1816,-4 0-856,4 0-80,0 6-32,0-6-56,0 6 72,0 13-32,0-13 40,0 17-24,0-23-56,0 17 88,0 3-16,0 1-32,0 2 32,0-23-72,0 25 8,-4 0 64,0 0-32,-3-2-32,7-23-8,-4 23 0,0-2-104,0 1-120,0-3-224,4-19 448,0 6-496,0 30-192,2-36-5249,-2 0 5937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00.81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9 221 10970,'0'0'0,"0"0"0,0-4 272,-5-3 16,1-9 72,4 10-40,0 6-320,0-17 312,0 11-64,0-1-80,0 3-24,0 4-144,2-2 64,3 0 16,-3 2-8,2 0-32,-4 0-40,4 17 80,-2-11-40,2 25-8,-2-4 40,-2-27-72,4 34 64,-1-1 8,1 2-24,0 3 8,-4-38-56,2 37 64,0 5-24,0-3 8,0 3 0,-2-42-48,0 39-16,0 1 56,0 1 17,-4-5-33,4-36-24,0 35 72,-4-2-56,0-3 0,4-3-16,0-27 0,-4 27 0,4-2-32,-5-7-24,5-11-57,0-7 113,0 18-352,0-14-240,0 1-160,0-5 32,0 0 720,0 0-6145,0 0 6145</inkml:trace>
  <inkml:trace contextRef="#ctx0" brushRef="#br0" timeOffset="1">50 308 10850,'0'0'0,"0"0"0,-6-2 136,0-2-24,0-2 24,-1 2-48,7 4-88,0-7 184,0 1 24,0 2-88,0-2-8,0 6-112,2-7 96,5 3 0,-1-2 80,10 0 0,-16 6-176,7-6 208,9-1 8,-9 3-80,11 2-24,-18 2-112,9-2 80,11 0-48,-11 0 40,12 2 8,-21 0-80,8 0 88,13 0-32,-13 6 16,11 0-40,-19-6-32,6 17 56,0-11 24,0 15-16,1-2 80,-7-19-144,4 21 89,-2 8-17,-2 2 0,0 4-40,0-35-32,-6 36 56,-11-1-24,11 0-16,-17-1 0,23-34-16,-17 33 0,1-2 16,-3 0 16,2-2-40,17-29 8,-16 30 32,-3-8-40,13 1-16,-17-6 32,23-17-8,-6 6-32,-15 0 24,17 1 0,-3-3-40,7-4 48,-4 0-16,0 0-16,0 0 8,4-6 16,0 6 8,0-9-32,0-9 16,2 9 8,2-10 16,-4 19-8,6-8 32,1-17 0,-1 9 24,2 7-24,-8 9-32,17-21 32,-13 15 32,4-2-24,9-9 48,-17 17-88,6-2 64,2 0-24,11 2-16,-13 0-32,-6 0 8,19 4 0,-13 2-80,15 13 128,-12-13 0,-9-6-48,20 27 56,-11-6 48,14-2-80,-17 0 8,-6-19-32,21 16 32,-5 3 16,-10 0-16,17 2-16,-23-21-16,9 18 48,9-1-8,-1 0-8,-11-11 16,-6-6-48,19 21 40,-13-17 8,11 12-16,-11-11 32,-6-5-64,8 6 56,1 0 0,-1 0-16,9-2 0,-17-4-40,4 0 0,2 5-80,2-5-232,-1 0-536,-7 0 848,16 0-1185,-9-2-5848,-7 2 7033</inkml:trace>
  <inkml:trace contextRef="#ctx0" brushRef="#br0" timeOffset="485">622 21 10762,'0'0'0,"0"-2"128,0 2-128,-4-2 152,0-2-16,0 0 152,-2 2 64,6 2-352,-7-3 416,3 1 0,0 2-32,4-2-40,0 2-344,-4 0 224,4 0-16,0 4-104,0 3-64,0-7-40,4 16 56,2 1 49,3 0-81,9 3 56,-18-20-80,7 21 88,13 0-8,-3 2-48,0 2 56,-17-25-88,16 27 40,1 0 24,0 0 48,-9 0-72,-8-27-40,21 27 40,-13 4 16,11-2 32,-13 7 8,-6-36-96,8 39 88,1 1 0,-3 4-48,-2 1 48,-4-45-88,2 50 136,-2 0-40,0 4 48,-4-4-56,4-50-88,-6 50 24,-15 0-16,15-4 40,-15-3-48,21-43 0,-6 40 8,-13-5 24,15-1-48,-3-7-24,7-27 40,-6 25-264,0-5-448,2-3-529,4 2-103,0-19 1344,0 6-6857,0-6 6857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03.54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208 21 11074,'0'0'0,"0"0"120,-6 0-8,-10 0-24,16 0-88,-5 0 152,1 0 48,-2-2 40,2 0 32,4 2-272,-4-2 248,0 0-40,-1-3-64,5 3-48,0 2-96,-4-2 56,4 0 8,-4 0-16,0 2 0,4 0-48,-4 0 56,-3 0 0,3 6 0,-2 11-40,6-17-16,-17 6 0,13 21 0,-2-8 32,-13 4 8,19-23-40,-4 23 32,-13 4-8,13 2-48,-2 2 16,6-31 8,-19 31 32,15 1-56,-2-1 48,0 0-16,6-31-8,-4 33 0,-1 3 48,5-3-48,0 2 32,0-35-32,0 36-8,0-1-16,0 0 16,0-1 16,0-34-8,5 35 0,-1-4 24,2-2 16,2 0-8,-8-29-32,17 27 56,-11 3 0,13-3 8,-11 0-24,-8-27-40,21 25 96,-4 0-56,-9 0-16,15-7 41,-23-18-65,8 17 16,13-11 40,-15 13-24,13-15-32,-19-4 0,4 17 8,2-13 24,1 12-32,-1-11-128,-6-5 128,6 16-489,-4-9-231,-29-16-5697,27 9 6417</inkml:trace>
  <inkml:trace contextRef="#ctx0" brushRef="#br0" timeOffset="993">543 522 11250,'0'0'0,"0"0"96,0 0-48,0 0-48,0 0 48,0 0 0,0-2-8,2-4-8,-2 6-32,5-6 32,1-1-16,2-9 0,9 12 16,-17 4-32,6-17 32,2 11 0,9-17 8,-11 6 16,-6 17-56,21-16 120,-15 7-56,15-16 32,-13 17-8,-8 8-88,21-23 88,-15 4 24,15 11 24,-12-15-40,-9 23-96,18-16 64,-9 7 24,11-12-24,-13 13-8,-7 8-56,18-19 48,-11 13 8,9-11-16,-9 13 0,-7 4-40,6-6 56,0 0-24,0 0-8,0 1-8,-6 5-16,7-4 24,-5 2 16,0 0 0,0 2-8,-2 0-32,0 0 16,0 0 16,0 6-8,0 1-16,0-7-8,0 22 8,2-15-8,-2 14 16,0-5-16,0-16 0,2 17 8,-2-1-16,0 3-8,0-2 16,0-17 0,0 21-8,0 4 8,0 0-8,0 6 8,0-31 0,0 31 8,0 0 0,0 0 48,0 1-48,0-32-8,0 31-8,0 0 16,0-2-32,0 2 40,0-31-16,0 27 16,0 0-24,0-2 16,0 0-8,0-25 0,-4 23 0,4-4 16,-4-2-8,0-11 0,4-6-8,0 19 0,-5-15-8,5 0 0,0 0-16,0-4 24,0 0-72,3 0-128,1 0-208,2-2-88,-6 2 496,6-2-6305,-6 2 6305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09.6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46 13 11258,'0'0'0,"2"-3"200,-2-1-112,0 4-88,2-2 32,-2 0 8,2 0-16,-2 2-16,0 0-8,0 0 16,0 0 8,0 6-8,0 1-8,0-7-8,0 20 0,0-13 8,-4 18-16,0-7 16,4-18-8,-4 25-8,-2 2 8,1 2 0,-1 5-8,6-34 8,-4 31-32,-2-2-24,-1-2-48,1-4-5633,6-23 5737,0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08.73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38 575 11442,'0'0'0,"0"0"0,0 4 64,0 0-40,0 0 40,0 3-56,0-7-8,0 4 48,2 0-32,0 0-32,0 2 40,-2-6-24,2 7 0,2-1 16,-2 0 0,0 0 16,-2-6-32,0 7 24,0 9 8,0-12 16,0 13-24,0-17-24,0 17 16,0-1 8,-4 5-16,0 0-8,4-21 0,-6 25 0,1-4 0,-1-1 16,0-3-32,6-17 16,-6 17 16,2-11-32,-1 17 0,1-17-16,4-6 32,-4 6-80,6 26-312,0-32-5409,-2 0 5801</inkml:trace>
  <inkml:trace contextRef="#ctx0" brushRef="#br0" timeOffset="595">339 356 9706,'0'0'0,"0"0"1528,0 0-1528,-4 7 136,4-3-16,0 0-40,0-4-40,0 0-40,0 0 80,0 0-56,0 0-16,0 0 32,0 0-192,2 0 304,4-2-64,3-4-72,7-11 16,-16 17-32,7-8 32,11-15-32,-9 4 24,11-2 16,-20 21-40,9-23 48,9 3-32,-9-5 64,10 4-56,-19 21-24,6-21 16,12 0 56,-11 1-16,11 1-8,-18 19-48,7-9 24,9-11 32,-9 3 0,9 9 8,-16 8-64,6-19 40,11 13 0,-13-1-64,2-1 64,-6 8-40,7-6 0,-1 4 0,-2 0 0,-2 2-8,-2 0 8,2 0 32,-2 4-16,0 2-24,2 0-24,-2-6 32,0 17 32,2-11-40,1 11 24,-1-11-16,-2-6 0,2 23-32,0-4 24,2 2 32,0-1 16,-4-20-40,4 23 8,0 0 0,-2 4-16,3 0 16,-5-27-8,2 25-8,0 0 16,4-2 16,-2 0-48,-4-23 24,6 23 0,-1 2 0,-3 0-48,2-2 88,-4-23-40,2 20 8,0 1 16,0-2-8,0 2-56,-2-21 40,2 18-16,0 1-8,-2-2 32,0-1-16,0-16 8,0 7 32,0 11-56,0-13 8,2 1-16,-2-6 32,2 6-144,1 0-88,-1-2-48,4-4-5785,-6 0 6065,0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11.25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73 75 10890,'0'0'0,"0"6"152,0-6-152,-16 6 80,11 11-32,-1-13-16,2 0 16,4-4-48,-4 17 16,4-11 8,-4 17-48,0-6 64,4-17-40,-5 21 40,1-3 0,0 5 32,0-2-24,4-21-48,-4 23 48,0 2 40,4-2-8,-5 0 56,5-23-136,0 22 128,0 1 0,0-2 8,5-2-72,-5-19-64,6 19 64,0-3-16,13-10-40,-13 17 8,-6-23-16,17 7 16,-9 9 0,11-12 16,-11 1 64,-8-5-96,23 4 72,-6-4 8,-9 0 32,15-4-32,-23 4-80,16-7 120,-7 1-40,11-11-32,-11 9 24,-9 8-72,21-19 32,-15 3 40,11 7 16,-11-13-32,-6 22-56,8-17 80,9 0-80,-11-1 0,2-1-8,-8 19 8,9-17 0,-3-4 16,0 3 0,0-3 16,-6 21-32,7-19-16,-5-2 48,0 1-8,0-3-24,-2 23 0,0-21 0,0-2 16,0 2 32,-4-2 24,4 23-72,-7-21 56,3 1-24,-2 1 56,0 13-39,6 6-49,-17-21 96,13 15-40,-13-1-24,11 1 8,6 6-40,-21-2-8,15 0 16,-19 2 0,6 0-16,19 0 8,-18 4 40,-1 15-24,-2-13-32,2 17 8,19-23 8,-18 17-24,1 1 16,0 3 16,11 2 8,6-23-16,-21 21 16,17 0 40,-2-1-96,0-3-16,6-17 56,-4 6-208,4 15-233,0-17-151,6 13-88,-6-17 680,8 4-616,15 2-5521,-23-6 6137</inkml:trace>
  <inkml:trace contextRef="#ctx0" brushRef="#br0" timeOffset="454">629 653 6665,'0'0'0,"0"-2"4113,0 0-3993,0 2-120,0-6 80,2 0-16,0-1-8,0 3 16,-2 4-72,2-2 64,-2 0 16,2 2 0,-2 0-24,0 0-56,0 6 48,0 0-24,0 15 0,0-14-48,0-7 24,0 24 8,0-1-40,0 2 40,0 2 0,0-27-8,-4 27-16,0-2 16,-3-2-32,1 0 32,6-23 0,-6 23 24,-11 0-24,13 0 8,-2-2-8,6-21 0,-6 18-48,-1 1-40,1-2-64,6 6-240,0-23 392,0 16-5761,0-16 5761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13.34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9 209 10378,'0'0'0,"0"0"136,-5 0-48,5 0-88,-4 0 32,4 0 48,0-3-56,0-3 24,0 6-48,0-6 56,0-2-8,0-9 32,0 11-8,0 6-72,2-19 128,5 13 48,-1-13-24,13 11 40,-19 8-192,6-21 168,2 13-16,9-13 40,-11 15-40,-6 6-152,8-21 152,11 15 0,-13-3-40,11 1-48,-17 8-64,6-6 48,13 4-56,-13 0 16,11 2 24,-17 0-32,6 0 8,11 6 32,-11 10-32,2-9 16,-8-7-24,8 29 0,1-6-24,-1 0 32,0 2 16,-8-25-24,9 22 40,-1 8-8,-2 1 40,1 2-32,-7-33-40,4 31 112,-2 0-32,0 1-40,0-1-8,-2-31-32,0 31-32,0 0 56,0-2-8,-4-2 16,4-27-32,-6 27 40,-1-2 0,-11-2-24,13-4 24,5-19-40,-18 19 48,14-3-16,-17-9 0,15 18-32,6-25 0,-19 6 40,13 13-32,-11-15 40,13 2-8,4-6-40,-6 4 8,-13 0 16,19 0-40,-6-4 8,6 0 8,-5 0-8,1 0 8,0 0-8,4 0 24,0 0-16,-4 0-40,4 0 32,0 0 8,0 0-48,0 0 8,0 5 0,0-5 40,2 4-8,2-4 8,2 0-32,-6 0 32,7 4-40,-1 0 24,11-4 16,-11 4 16,-6-4-16,18 0 8,-1 4 24,0-4 16,1 0 8,-18 0-56,21 0 40,0 0 0,-2 0-8,4 0-8,-23 0-24,21-2 32,1 0-16,1 0 0,0 0 0,-23 2-16,23-4 16,-2 2-32,0 0-80,-1 0-272,-20 2 368,21 0-760,2 0-88,-2 0-5601,-21 0 6449</inkml:trace>
  <inkml:trace contextRef="#ctx0" brushRef="#br0" timeOffset="268">847 745 10250,'0'0'0,"0"21"32,0-21-32,0 19 8,0 4 24,0 0-24,0-1 24,0-22-32,0 23 16,0 0-8,0 0 8,-4 2-24,4-25 8,-4 23-8,-3-2 8,1 0 8,0-5 8,6-16-16,-4 17 0,0-11-24,-1 13-96,5-15-5337,0-4 5457</inkml:trace>
  <inkml:trace contextRef="#ctx0" brushRef="#br0" timeOffset="640">1188 121 10650,'0'0'0,"0"-2"128,-4 0-8,0-4 24,4 6-144,-4-4 184,4 2-8,-5-1-8,5 3-16,0 0-152,0 0 120,0 5-16,0 1-16,0 15-8,0-21-80,0 6 56,0 19 0,0-6-8,0 3-16,0-22-32,2 28 16,5 3-16,-3 2 0,2 0 16,-6-33-16,6 34 8,1 1 8,-3 0 8,0 3-32,-4-38 8,2 33 0,0 0-24,-2 1-8,0-1 8,0-33 24,0 33-72,0-2-16,-4 1-88,0-3-112,4-29 288,-4 27-352,-3 0-8,3 0 48,0-6-5305,4-21 5617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14.77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1 172 10506,'0'0'0,"0"-17"40,2-2 24,4-4 0,-6 23-64,6-25 96,3 7 56,7 9-16,-10-14-24,-6 23-112,9-6 64,7-2-40,-9 0 16,9 1 16,-16 7-56,6-4 88,11 2-16,-11 0 56,11 2-16,-17 0-112,6 0 104,3 4 32,7 2-48,-10 11 8,-6-17-96,7 4 112,1 15-16,-2-13 0,1 13-24,-7-19-72,4 6 56,0 13-8,-2-13 24,0 15-24,-2-21-48,2 16 40,-2 3-8,0 0-24,0 0 16,0-19-24,-4 23 8,-2-1-8,-11-1 8,13 6-56,4-27 48,-19 25-32,13 0 8,-13 0-48,13-2 8,6-23 64,-21 21-56,15-2-16,-11-1 8,11-1 16,6-17 48,-6 6-112,-13 13 32,19-15 24,-6 0 8,6-4 48,-4 4-32,-1 1-16,1-5 8,4 0-32,0 0 72,0 0-16,0-3 0,0-1 8,0-2 16,0 6-8,4-6 0,3-3 40,1 1 8,0-8 16,-8 16-64,17-3 64,-11 1 24,11 0 0,-11 0 40,-6 2-128,21 0 96,-4 0 8,-1 0 8,5 4-40,-21-4-72,21 7 128,0-1-16,4 13 0,-3-15 0,-22-4-112,21 6 112,2 15 0,-2-15 8,2 13 40,-23-19-160,23 6 112,0 11 16,-1-11-23,-1 0-9,-21-6-96,19 17 72,0-13 0,-3 0 24,3 0-8,-19-4-88,17 4 64,-1 1-8,1-5-72,0 0-48,-17 0 64,16 0-424,-7-3-649,16-1-5952,-25 4 7025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15.92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70 1 10706,'0'0'0,"-5"17"336,-11-11-192,10 21-48,6-27-96,-17 19 64,17-13-24,-6 17-16,-1-17 8,7-6-32,-4 25 24,0-6 24,4 1 0,-4 3 8,4-23-56,0 27 56,0 0 8,0 5-16,0-1-16,0-31-32,2 35 48,2 3-8,2-1 0,1 0 0,-7-37-40,6 38 56,0-1 24,0-3 56,1-1 24,-7-33-160,8 31 168,-2 0 0,3-2-32,-1-2 0,-8-27-136,16 23 80,-9-2-24,1-4-24,13-11-8,-21-6-24,6 23 8,17-17-8,-6 13-8,-1-15-64,-16-4 72,19 4-216,-2 2-192,1-1-64,1 1-5753,-19-6 6225,0 0 0</inkml:trace>
  <inkml:trace contextRef="#ctx0" brushRef="#br0" timeOffset="804">627 265 11202,'0'0'0,"0"0"88,-4 0-24,4 0-64,-4-2 56,4-2-40,0-13 32,0 11-32,0 6-16,0-17 32,0 9 16,4-15-16,0 6 64,-4 17-96,6-20 56,1 3 0,1 0 40,9-1 8,-17 18-104,2-9 88,4-14 48,11 7-48,-15 10 16,-2 6-104,6-7 96,10 1-8,-13 0-24,3 0 16,-6 6-80,8-2 40,0-1-16,1 3 40,7 0-88,-16 0 24,5 0 32,1 5 16,2 1-16,-2 0 32,-6-6-64,7 19 40,-1-15-24,0 15 16,0-13-8,-6-6-24,4 23 24,1-7-8,-3 5 40,0 0-16,-2-21-40,0 21 32,0 4-16,0 2-48,-4 0 64,4-27-32,-5 31 0,-1-2 8,-10-2 0,11-2 0,5-25-8,-6 25-16,-13 0 8,13 0 32,-12 2-72,18-27 48,-7 25-8,-11-2-8,11 0-24,-11-6 0,18-17 40,-5 6-32,-1 17 16,0-19-16,0 2-8,6-6 40,-7 6-32,3-2 24,0-4 40,4 0 0,0 0-32,0 0 16,0-2-32,0 0-24,0-4 40,0 6 0,0-6-24,2-3 8,2 3-32,3 0 72,-7 6-24,6-2-48,0 0 48,2 0 48,9 2-72,-17 0 24,6 0 32,3 0 0,11 4-40,-11 2-24,-9-6 32,21 6-8,-5 1-16,1-3 24,2 0 32,-19-4-32,22 4 40,-1-4-40,2 0-8,-2 0 40,-21 0-32,21 0-32,-3 0 48,1 0 8,2-2-24,-21 2 0,17-2 0,1 0 8,1 0-64,0 0-72,-19 2 128,19 0-248,-1 0-128,1 0-16,-2 0-5697,-17 0 6089,0 0 0</inkml:trace>
  <inkml:trace contextRef="#ctx0" brushRef="#br0" timeOffset="1279">1391 548 11098,'0'0'0,"0"0"104,0 0-16,0 0-88,0 0 64,0 0-32,0 4 24,0 2-24,0-6-32,0 19 24,0-2-16,0-11 16,0 21-48,0-27 24,0 23 24,0-4 24,0 3-48,-5-1 24,5-21-24,-4 21 8,0 0-24,-2 0 0,2-3 40,4-18-24,-7 21-32,3-2-16,4 0-8,0-1-48,0-18 104,0 25-528,2-18-5145,-2-7 5673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18.62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0 421 11042,'0'0'0,"0"0"96,0 0-96,0 0 48,3 0 16,1-2-16,-2-4 8,-2 6-56,4-7 64,2-1 8,-2-9 32,3 11 0,-7 6-104,6-21 120,0 5 56,0-3 8,11-2 24,-17 21-208,6-21 200,15-1 8,-13-5-8,11 2 0,-19 25-200,6-27 176,17 2-80,-14 2-24,13 2-48,-22 21-24,17-21 8,-9 0 80,11 5-56,-13 7-8,-6 9-24,17-16 32,-11 9-64,0 1 32,3 0-8,-9 6 8,6-2 0,0 0 0,-2 2 0,-2 4 40,-2-4-40,3 6 40,-1 15-24,-2-15-8,0 21 0,0-27-8,2 21 16,-2 2-80,2 2 80,0 2 0,-2-27-16,2 31-24,0-2 88,2 0-96,-2 3 8,-2-32 24,4 29-8,1 2-32,1 0 8,-2-4 0,-4-27 32,4 27-48,0-2 16,0-2-40,1 0-24,-5-23 96,2 21-112,2 0-48,-2-3-72,2 1-88,-4-19 320,4 17-336,0-11-40,1 19 48,-1-19-5545,-4-6 5873,0 0 0</inkml:trace>
  <inkml:trace contextRef="#ctx0" brushRef="#br0" timeOffset="1">625 617 11114,'0'0'0,"0"4"80,-5 2-80,1 13 8,4-19-8,-4 4 0,4 2 24,0 13 8,-4-13 0,4-6-32,0 23 16,-4-17-8,0 19 0,-1-8 16,5-17-24,-4 18 0,0-1 0,0 2 8,4 0-16,0-19 8,0 6-8,-4 17-32,4-17-72,0 13-5569,0-19 5681</inkml:trace>
  <inkml:trace contextRef="#ctx0" brushRef="#br0" timeOffset="2">891 352 10442,'0'0'0,"0"0"560,0 7-464,0-3-16,0-4-80,0 4 56,0-4-8,0 0-8,2 0-8,-2 0-32,0 0 64,2-2-8,0-2 16,2-3 8,-4 7-80,6-6 80,1-2-48,9-11 16,-9 11-16,-7 8-32,8-25 0,11 6 32,-13-2-32,13 1-8,-19 20 8,8-21 16,11 0 8,-11 0-16,15 0 16,-23 21-24,8-20 40,11 1 8,-13 0 48,11 2 8,-17 17-104,6-16 112,2 10-48,-1-11-8,-1 11-8,-6 6-48,6-7 40,-2 3 8,0 0-8,-2 2-16,-2 2-24,3 0 0,-1 0 16,0 4-16,0 0 32,-2-4-32,0 7 8,2 9-24,-2-12 16,0 15-24,0-19 24,0 6 0,0 17-32,0-4 24,0 0 0,0-19 8,0 23-72,0 4 96,0 4-64,2 0 16,-2-31 24,0 31 0,0 0 0,0-4 32,0 5-40,0-32 8,2 29 16,-2-2 0,0 0-8,0-4-8,0-23 0,0 25 8,0-2-48,0-3 0,0-1 64,0-19-24,-4 17-40,0-11 64,0 15 8,4-17-32,0-4 0,0 6-32,0 0-120,0 1-152,0-3-40,0-4 344,0 0-384,4 4-5553,-4-4 5937</inkml:trace>
  <inkml:trace contextRef="#ctx0" brushRef="#br0" timeOffset="243">1521 617 10730,'0'0'0,"0"0"96,0 0 16,0 0-112,-4 0 24,0 4 32,4 2 48,-4 0-80,4-6-24,-4 6 80,4 15-16,-5-15-72,1 15 48,4-21-40,-6 21 16,0 2-56,-1 0 64,1 4-96,6-27 72,-4 25-96,0 0 32,0-2-112,-2-7-5465,6-16 5641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09.54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223 15 9434,'0'0'0,"2"-2"2040,5-2-432,-3 0-1000,2 0-360,-2 4 1,-4 0-249,4 0 312,0 0 120,1 0 0,-5 0-432,4 0 368,-4 0-368,2 0 336,0 0-80,2 0 8,-2 4-48,-2-4-216,2 6 280,-2 11 8,0-13-32,0 15-16,0-19-240,0 6 224,0 15-120,-4-3 80,-2 5 32,6-23-216,-6 27 96,-11 4 81,13-1-73,-15 1-24,19-31-80,-6 35 96,-15 1 32,15 5-32,-15-3 16,21-38-112,-6 37 136,-17-2-24,17-1 8,-17-1 24,23-33-144,-6 33 208,-15-2-144,14-4 40,-11 1-8,18-28-96,-6 20-48,-11-1 24,13 2-16,-3-15-312,7-6 352,-4 23-480,0-17-224,0 13-337,0-15-239,4-4 1280,0 6-1576,0-2-417,0 1-247,0-1 447,-4-4-2047,4 0 7,0 0 3833</inkml:trace>
  <inkml:trace contextRef="#ctx0" brushRef="#br0" timeOffset="1">508 269 12650,'0'0'0,"-4"0"2489,0 0-1905,0 4-664,0 13-32,4-13-96,0 2 120,0-6 88,2 19-72,-2-15 104,0 17 0,0-4 88,0-17-120,0 18 80,0 5 16,0-2 56,-4 4 40,4-25-192,0 23 256,-5 2-56,1 0 136,4 0-120,0-25-216,-4 31 160,0-2 16,-2 2-136,-1 0 24,7-31-64,-16 34 80,16-3-32,-17 4-48,17 1-24,0-36 24,-6 31 32,-13 2-64,15-2 88,-2-2-8,6-29-48,-19 25 144,15-2-32,-13 2-64,13-6 48,4-19-96,-17 21-32,17-15 56,-4 13-120,0-15-144,4-4 240,0 0-576,0 0-648,0 0-857,0-6-383,0 6 2464,2-19-2145,19 19 417,-17-21-3177,-4 21 4905</inkml:trace>
  <inkml:trace contextRef="#ctx0" brushRef="#br0" timeOffset="2">498 448 15075,'0'0'0,"0"0"0,-17 0 3897,1 0-3089,9 0-1104,1 0-280,6 0 576,0 0-625,8-2 89,13-4 168,-4-11 96,-17 17 272,19-17-144,1 11-48,3-19 120,-2 8 32,-21 17 40,23-8-16,-2-13 8,0 15 8,-1-13 64,-20 19-64,17-4 40,2-4 128,-3 0-40,3 1 72,-19 7-200,17-6 168,-9 2-40,15 2 8,-15 2-72,-8 0-64,19 0 88,-13 0-16,11 4-40,-15 0 16,-2-4-48,6 6 32,0 11 16,-1-11 16,-3 19-8,-2-25-56,2 19 88,0 0-32,-2 4 16,0 4 0,0-27-72,0 25 24,0 0 40,-4 0-32,-3 2 32,7-27-64,-6 27 73,0-2-25,-15 2 8,15-7-8,6-20-48,-21 23 64,4 0 32,1-4 40,-1-2-16,17-17-120,-16 16 88,-1-10 24,11 13-48,-17-15 8,23-4-72,-6 7 72,-15-1-56,17-2 8,-15-4-24,19 0 0,-4 0-16,-3 0 8,-11 0-16,14 0-16,-3-2 0,1 0 16,0 0-8,0 0 16,6 2 16,-5-2-40,5-1-32,-4 3-64,4 0 0,0 0 136,0 0-128,0 0 24,0 5 8,2-1 48,-2-4 48,2 6-32,0 0 32,5 11 8,-1-13 16,-6-4-24,6 17 40,11-11 16,-9 17 24,15-17-48,-23-6-32,19 31 72,6-10-24,0 2 0,4 2 32,-29-25-80,31 21 48,0-3 24,3 3-8,-3-2-8,-31-19-56,31 19 80,-2-3-80,0-9 24,2 15 0,-31-22-24,32 5-16,-3 1 16,-2 10-72,-2-16-136,-25 0 208,25 0-552,-5 0-801,5 0-1695,17 7-273,-42-7 3321,23 0-7426,-23 0 7426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24.74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0 153 7953,'0'0'0,"3"0"816,-3 0-816,2-3 64,2-1-8,0-2 0,-2 4-16,-2 2-40,4-4 56,-2 2 0,0-2-16,0 1 24,-2 3-64,3-6 120,-1 2 49,0 0 31,0-2 16,-2 6-216,2-4 264,0-1 24,0 1-16,2-2 32,-4 6-304,4-6 216,3 2-48,-1-3 32,0-1-96,-6 8-104,8-6 144,9-11 32,-13 15-88,4-4 48,-8 6-136,19-6 200,-13-1-80,3 1 48,-1 2 8,-8 4-176,17-4 176,-13 2-16,2 2-8,0 0-8,-6 0-144,7 0 96,-1 4-8,0 0 8,-2 2-24,-4-6-72,4 19 88,-2-13-15,1 13-33,-1-13 0,-2-6-40,2 25 24,0-6-32,-2 2 24,0-1 40,0-20-56,0 23 32,-4-2 40,-1 2-16,1 2-56,4-25 0,-4 27 16,0 0 8,0 0-24,-2-2 40,6-25-40,-7 23 0,1 2 32,0-2-8,0 2-24,6-25 0,-17 25 0,17-2 0,-6-3 8,0-3 16,6-17-24,-17 17 40,17-11-16,-6 11 16,-1-11 8,7-6-48,-6 6 32,2 0-16,-2 1 16,2-3-32,4-4 0,-5 4 24,1 0 8,0-4-40,4 0 24,0 0-16,0 0-16,0 0 0,0 0-24,0 4 16,0-4 24,0 0-8,0 0 0,2 0-24,-2 0 32,2 4-24,2-4 0,1 4 24,1 1 0,-6-5 0,6 4-16,11 0 16,-11 0-16,11 0-16,-17-4 32,6 7 24,15-1-32,-5-2-16,1 0 24,-17-4 0,8 4-8,17-4 16,-8 0 32,2 0-16,-19 0-24,20 0 32,-1 0-8,2-4-8,0 0 40,-21 4-56,21-6 40,-1-1-8,1-1-8,-2 0-32,-19 8 8,21-9-16,-1 3-24,-1-2-152,4 2-352,-23 6 544,19-7-1217,2 5-271,-3 2-5266,-18 0 6754</inkml:trace>
  <inkml:trace contextRef="#ctx0" brushRef="#br0" timeOffset="544">876 575 8913,'0'0'0,"0"0"72,0 0-32,0 0-16,0 0-24,0 4 32,-4-4 0,4 4-8,0 2-16,0-6-8,-4 17 16,0-11 8,0 13 8,-1-13 8,5-6-40,-4 27 24,0-10 0,0 2 0,-2-1-8,6-18-16,-7 19 0,-9 0 8,12-3-32,0 1-40,4-17 64,-7 6-104,1 15-56,6-15-160,0 13-4729,0-19 5049,0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26.80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82 76 8897,'0'0'0,"2"0"88,0 0-56,-2 0-32,2 0 72,0 0-8,-2 0 40,0 4 25,0-4-129,0 6 128,0 13-8,0-13 24,0 19-32,0-25-112,0 19 112,0 1-16,0 1 8,0 4 0,0-25-104,0 25 96,0 0 16,0 2 0,0-2-40,0-25-72,-6 27 56,2 0-24,-2-2 32,-1-2-8,7-23-56,-6 23 64,-11 0 8,13 0-80,-2 0 8,6-23 0,-6 23-8,0-3 0,-1-3 0,1 0-208,6-17 216,-4 4-408,0 12-104,4-11-49,0-1-4792,0-4 5353,0 0 0</inkml:trace>
  <inkml:trace contextRef="#ctx0" brushRef="#br0" timeOffset="1">61 242 9906,'0'0'0,"-4"-4"456,4 4-456,-4-8 344,0-13-136,4 12 16,2-11 64,-2 20-288,6-17 232,2 11 8,9-15-64,-11 15-32,-6 6-144,17-17 184,-11 11 16,15-11 0,-13 13 0,-8 4-200,21-4 152,-4 0 8,-11 2-32,15 0-56,-21 2-72,6-3 80,11 3-16,-11 0-16,2 5 32,-8-5-80,8 6 64,-1 15 40,-1-15 1,0 15-9,-6-21-96,2 16 64,2 1-56,-2 2 24,-2-1 16,0-18-48,0 21 8,0-2 0,-4 2-8,-2 0 0,6-21 0,-6 18 80,-11 3-48,13 0 32,-13 0 16,17-21-80,-4 21 0,-14-5 56,11-10-48,-14 17-16,21-23 8,-6 7 56,-15 9-40,15-12 16,-10 3-64,16-7 32,-5 4-40,-1 0 0,0-4-40,2 0 72,4 0 8,0-2-72,-4-2 16,4-3 32,0 1-8,0 6 32,0-8-40,2-9 40,2 13 32,0-2-24,-4 6-8,6-9 56,0 3 8,1 0-72,-1 0 72,-6 6-64,8-2 8,1 0-16,-1 2 24,9 0-80,-17 0 64,6 0 24,2 4-24,9 2 32,-11 11 24,-6-17-56,19 6-32,-13 13 8,15-13 16,-13 15-40,-8-21 48,21 6 48,-13 15-40,15-5-8,-15-9 40,-8-7-40,23 20 80,-14-15-16,11 1 40,-11 12-8,-9-18-96,18 5 56,-11 1 8,11 11-8,-11-17-16,-7 0-40,16 6 16,-9 0 24,9-2-48,-10 2-72,-6-6 80,17 5-160,-13-1-248,2 0-569,3-4-471,-9 0 1448,8 4-1472,0 0-4930,-8-4 6402</inkml:trace>
  <inkml:trace contextRef="#ctx0" brushRef="#br0" timeOffset="2">646 11 9137,'0'0'0,"-7"0"825,-11 0-289,14-2-96,4 2-440,-7-4 416,3 2 64,4 0-56,0 2-64,0 0-360,0 0 320,0 0-24,0 0 0,0 0 16,0 0-1536,0 0 2729,2 0-1321,2 0-72,3 6 0,-7-6-112,6 6 40,2 11 32,9-13 8,-11 13-64,-6-17-16,17 6 80,-9 17-40,11-4-8,-11-1 24,-8-18-56,21 21 8,-13 2 40,11 2-40,-2 4-8,-17-29 0,6 27-8,15 4-40,-15 3 24,11-1 16,-17-33 8,4 35 0,2-2 0,0 3 0,-2-1-8,-4-35 8,4 38 16,-1-1-16,-3 3 24,0-1-8,0-39-16,0 40 32,-5-5-24,-1-4 32,0-2-16,6-29-24,-19 25-24,15-4 40,-13-2-48,13-13-120,4-6 152,-6 19-384,0-15-473,2 0-567,-1 0-16,5-4 1440,0 0-6418,0 0 6418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27.20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 44 9049,'0'0'0,"0"-6"337,0 6-337,-4-8 344,4-1 64,-4 1 32,4 4 64,0 4-504,0-2 480,0 0-88,0 0-72,0-1-128,0 3-192,0 0 120,0 0-8,0 5 8,4 1 0,-4-6-120,6 6 128,0 0-8,3 1 32,7 13-8,-16-20-144,7 7 160,1 15-16,11-3-16,-13 2-16,-6-21-112,21 23 89,-13 0-25,11 2-16,-11 2-24,-8-27-24,21 27 32,-15 0 24,15 2-16,-15 2 16,-6-31-56,19 31 40,-13 5-8,0-1 8,1 0 8,-7-35-48,6 38 32,-2 1 8,0-1-32,0-1 24,-4-37-32,2 38 24,0-1-16,1 3 40,-3-3-16,0-37-32,0 36 32,0-1-24,0-4-8,0 0-24,0-31 24,0 27 0,0-6-16,0 0-16,0-4-88,0-17 120,0 6-344,0 17-441,0-17-567,0 17-8,0-23 1360,27 21-3113,-27-15-1960,0-6 5073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28.55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196 1 5113,'0'0'0,"0"0"4024,-6 4-3816,6-4-208,-6 4 137,-11 0-9,17 0 0,-6-4 64,6 0-192,-17 4 168,17 3 32,-6-3-24,0 0-16,6-4-160,-6 6 120,-1-2-56,1 3 8,0 9-72,6-16 0,-6 6 32,0 13 0,-1-13 0,-9 17-8,16-23-24,0 17 16,-7 2-16,1 1 0,0 3 40,6-23-40,-6 23 16,-1 2 40,1 2-16,0 2-16,6-29-24,-6 32 88,-1 1 40,1 0 80,2 0 56,4-33-264,-4 34 240,4-1 16,0 0-24,0-6-40,0-27-192,0 27 144,4-6-64,2 0-40,11 2-8,-17-23-32,6 21 8,15-1-8,-4 3-8,-1-4 16,-16-19-8,17 17-8,0 1-8,-9-11 8,13 15 0,-21-22 8,8 7 8,11 9 24,-13-11 0,2-1-24,-8-4-8,9 4 16,-3-4-16,0 4-168,-2 0-416,-4-4 584,4 6-952,3 11-5497,-7-17 6449</inkml:trace>
  <inkml:trace contextRef="#ctx0" brushRef="#br0" timeOffset="2628">581 252 9802,'0'0'0,"0"0"160,0 0-160,-6 0 88,0 0 32,0 0 8,-1-6 8,7 6-136,-4-6 144,4-13 8,0 13 0,0-13-48,0 19-104,2-8 136,2-11-32,3 13 8,-1-13-8,-6 19-104,6-6 72,2-11 8,1 13 0,-1-2 8,-8 6-88,8-6 96,9 1 0,-13 1 0,5 2-16,-9 2-80,18 0 88,-11 0-32,9 0-16,-10 0 8,-6 0-48,17 4 24,-11 0 16,11 1 0,-11 1-24,-6-6-16,8 17 32,1-13 16,-1 14-24,0-13 0,-8-5-24,17 20 64,-15-3-48,4 2 48,1-1 0,-3 1 8,-4-19-72,2 19 72,-2 0-8,0 1 0,0-20-64,-6 19 64,-11 2 8,13 0-16,-15 0 0,13-1-24,6-20-32,-21 19 56,4 2-24,-1 2 8,-1 0-8,19-23-32,-17 20 32,1 5-24,-3-4 8,19-21-16,-17 19 24,1 2-8,-1-15 0,0 19 8,11-19-24,6-6 0,-23 17 0,19-13 24,-2 0-24,0 0-32,6-4 32,-7 0-16,3 0 8,4 0-32,-4 4-32,4-4 72,0 0-104,0 0-8,0 5 24,2-5 24,-2 0 64,2 0-8,4 4-48,1 0 56,1 0-8,-8-4 8,17 4-32,-13 0 64,12 1-64,-9-1 64,-7-4-32,18 6 24,-1-2-40,-9 2 40,15 1-8,-23-7-16,17 4 16,2 0 24,1 0 16,-1-4-32,-19 0-24,21 0 64,0 0-56,-2 0 8,1-2-16,-20 2 0,21-2 0,2-2 0,0 0-8,0-1 16,-23 5-8,21-4-88,-3 2-376,1-2-288,-19-19-5705,0 23 6457,0 0 0</inkml:trace>
  <inkml:trace contextRef="#ctx0" brushRef="#br0" timeOffset="3052">1249 662 9922,'0'0'0,"2"4"88,-2-4-88,4 4 72,0 13-32,1-13 8,-3 15-56,-2-19 8,2 17 40,-2-1-8,0 3-32,0 2 48,0-21-48,0 20-48,-4 1 48,4-2-48,-5 0-56,5-19 104,-39-19-5041,39 19 5041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33.50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80 69 9410,'0'0'0,"-4"-2"496,4 0-408,0 2-88,0-4 16,-4 2 56,-1 2-56,1 0 24,4 0-40,-4 0 32,4 4-56,-6 0 80,2 0-56,4-4 0,-7 4 32,1 3 72,0-1-32,0 15 64,6-21-136,-4 6 112,-3 17-16,3-5-8,0 3 8,4-21-96,0 23 120,-4 4-56,4 0 80,0-2-24,0-25-120,0 27 64,0-4 104,0 0-72,0 0 56,0-23-152,2 21 144,4-3-16,0 1 8,3 0-32,-9-19-104,16 16 144,-9 1-48,13 0 8,-11-13-24,-9-4-80,23 17 40,-7-17 8,3 4 0,0 0 16,-19-4-64,16 0 72,3 0 8,-2 0-48,-1-2 40,-16 2-72,17-9 72,-9 1-24,11-9 0,-13 11-32,-6 6-16,17-16 56,-11 9 0,0-13 0,1 11 8,-7 9-64,6-18 0,0 9 24,0-12 24,-1 5-8,-5 16-40,2-17 88,0-2-72,-2 3-24,0-3 32,0 19-24,0-21 40,0 0 24,0-1-31,-4 1-17,4 21-16,-5-21 16,1 0 0,0 0 64,-2-2 32,6 23-112,-17-20 40,13 1 24,-2 2-40,-13 9-48,19 8 24,-6-21 16,-11 15 24,11-13 64,-13 15-80,19 4-24,-4-6 40,-13 2-40,13-1-16,-14 3 64,18 2-48,-7 0 56,-9 0-88,9 7-40,-11 11-40,18-18 112,-4 7-104,-15 11 64,15-11 16,-13 13 48,17-20-24,-4 7-48,0 13 32,-3-13-241,3 16-279,4-23 536,0 6-784,0 17-160,2-7 104,5 1-5209,-7-17 6049,0 0 0</inkml:trace>
  <inkml:trace contextRef="#ctx0" brushRef="#br0" timeOffset="294">775 541 9522,'0'0'0,"0"0"0,0 4 888,0 1-840,-4 1-32,4 13 24,0-19-40,0 4 56,-5 2 16,5 11-16,0-11 0,0-6-56,-4 21 40,0-15-16,0 19 8,0-19 0,4-6-32,-4 23 32,-1-6-24,1-11-8,0 19-32,4-25 32,-6 6 0,2 17-24,0-17-48,-1 13-64,5-19 136,-22-6-5593,22 6 5593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35.56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0 333 9914,'0'0'0,"0"0"144,0-6-56,2 0-32,-2 6-56,0-9 56,5 5-16,-1 2-24,2-2 32,-6 4-48,6-6 32,0 2-24,1-1 88,-1-1-48,-6 6-48,6-6 88,0 0 56,1 0 0,-1-1 32,-6 7-176,6-6 144,2-11-16,1 11-48,7 0-24,-16 6-56,5-21 96,11 13-56,-10-13 32,11 0 24,-17 21-96,6-16 0,15 7 40,-13-14-48,11 15-16,-19 8 24,8-21 40,9 13-16,-11-11 24,11 13-48,-17 6 0,6-19 0,3 15-16,-3-2 8,2 0 48,-8 6-40,6-3 32,-4 1 24,1 2-8,-1 0 8,-2 0-56,0 0 72,0 7-24,0 11-32,-5-11-40,5-7 24,-4 22-64,4-5 80,-4 4-40,4 0 56,0-21-32,0 25 56,0 4-56,-4 2 24,4 2-24,0-33 0,0 32-24,0 1 48,0 0-8,0 0-56,0-33 40,0 29 48,0 1-56,0-1 8,-4-4 16,4-25-16,0 27-24,-4 0 32,-1-2 64,1 0 0,4-25-72,0 21 96,-4-3 16,0-1-48,0-11 8,4-6-72,0 21 144,-4-17-72,4 2 0,0 1 40,0-7-112,-4 6-8,4 0 56,0 0-24,0 1-112,0-7 88,0 4-40,0-4-168,2 0-232,0 0-272,-2 0 712,6 0-800,0-4-5337,-6 4 6137</inkml:trace>
  <inkml:trace contextRef="#ctx0" brushRef="#br0" timeOffset="255">672 622 10130,'0'0'0,"-4"7"136,0 9-24,-2-9-56,6-7-56,-7 16 112,1-10 0,0 11-40,0-13-8,6-4-64,-7 19 24,1-13-40,0 17-8,-11-17-88,17-6 112,0 23-160,-4-4-88,0-2-5346,4-17 5594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38.19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17 140 8625,'0'0'0,"0"0"1585,-6 0-1537,6 0-48,-6 4 48,1 0 0,5 2-8,0 1 0,0-7-40,0 6 40,0 0-16,5 0-24,1-1 0,-6-5 0,6 4 0,0-4 8,11 0-40,-13 0 32,-4 0 0,8-2-8,9-5 16,-11-1 64,3-9-8,-9 17-64,16-6 64,-9-2 40,9-11-24,-10 13 40,-6 6-120,19-19 112,-13 13-24,13-11 0,-13 11-16,-6 6-72,19-17 88,-13 11 0,3 0-24,-1-2-24,-8 8-40,8-7 24,1 1-24,-3 2 24,2 0-16,-8 4-8,9-2 24,7 0-8,-12 0-16,3 0 24,-7 2-24,6 0 0,2 0 0,0 0-16,-1 0 32,-7 0-16,6 0 8,0 0 0,-2 4 32,0 0 8,-4-4-48,3 4 64,-3 2-16,0 11-8,0-13 16,0-4-56,0 17 72,0-11-24,0 15 16,-5-5 16,5-16-80,-4 7 80,0 20 32,4-9-24,-4 3 0,4-21-88,-4 23 56,4 0-40,-4 2 8,4-2-32,0-23 8,0 23 8,0-3 24,0 1-24,0 0-8,0-21 0,0 21 16,0 2-32,0-2 16,2-1 24,-2-20-24,2 19 8,0-2 0,0-11-8,0 15-8,-2-21 8,2 6-8,0 13 0,0-15 16,0 2 8,-2-6-16,4 6 16,-1 13-16,1-15-32,0 3-112,-4-7 144,6 6-360,-2 0-184,3-2-112,-1 0-5369,-6-4 6025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38.62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76 1 9986,'0'0'0,"0"0"80,0 0-8,0 0-72,0 0 32,-5 0 16,5 4 16,-4 2 32,4-6-96,0 17 48,0-13 24,-4 14-24,4 1-48,0-19 0,-4 17 56,4 2-32,-4 3 0,0-1 24,4-21-48,-5 23 16,1 2 0,-2 0-24,0 4-64,6-29 72,-17 25-104,17 0-80,-6-2-48,0 0-5290,6-23 5522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29:39.96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19 300 9810,'0'0'0,"0"-2"136,-6 0-72,6 2-64,-6-2 48,-1-2-24,7 1-16,0 3 0,0 0-8,2 7 0,0-1 24,1 15 8,-3-21-32,2 6 8,4 15 8,0-15 32,0 19-8,-6-25-40,7 19 72,-1 4-32,2 2 24,-2 2-24,-6-27-40,7 27 64,-1 0 16,-4 2-16,0-2 0,-2-27-64,2 31 48,0 0 32,-2-2-40,0-2 16,0-27-56,-4 25 64,-2-4-16,0-2-8,-11-13 8,17-6-48,0 21 8,-4-17-40,0 2-64,4 1-208,0-7 304,0 0-392,0 0-5273,0 0 5665</inkml:trace>
  <inkml:trace contextRef="#ctx0" brushRef="#br0" timeOffset="800">88 225 9233,'0'0'0,"0"0"361,2 0-225,-2 0-136,4-2 160,0-2 40,0-2 72,-2-3 64,-2 9-336,7-8 344,-3-9 16,2 11 0,0-15-40,-6 21-320,6-8 264,11-11-16,-13 11-8,5-13-72,-9 21-168,8-6 152,9-11-72,-11 11-8,0 0-64,-6 6-8,17-4 24,-11 1-24,0 1-8,2 2 8,-8 0 0,7 0 16,1 7 24,-2-1-8,0 11 16,-6-17-48,7 4 24,-1 12 0,0-12-16,-2 15 0,-4-19-8,2 6 24,3 17-8,-3-6 16,0 0 8,-2-17-40,0 18 88,0-1-16,0 2 16,-6 2 0,6-21-88,-17 22 65,13 3-17,-13 0 8,13-2-24,4-23-32,-21 21 8,15 0 0,-15 0-32,15-3 0,6-18 24,-19 19-24,15 0-16,-15-3 0,15-9-1,4-7 41,-17 18-32,13-13-24,-2 1-8,0 0 24,6-6 40,-4 0-72,-1 0 32,1 0-24,0 0 0,4 0 64,0 0-32,0-2-16,0-2 40,0-2-24,0 6 32,0-7-24,0-1 0,0 2 24,0-1-16,0 7 16,0-6 16,0 2-8,0 2-32,0 0 16,0 2 8,2 0-24,0 0 16,0 0 0,0 6-16,-2-6 24,5 6-32,1 1 16,0 9-32,0-12 0,-6-4 48,7 7-16,1-1 16,9 13 64,-11-15-48,-6-4-16,16 19 32,-9-13-24,13 12-8,-3-11 40,-17-7-40,8 18 40,13-13 24,-4 1 0,-9 13-16,-8-19-48,23 4 80,-15 2-48,13 0 24,-12 0-24,-9-6-32,22 5 32,-13-1-48,14 0 16,-15 0 16,-8-4-16,23 0 24,-17 0-24,13 4-336,-13-4-600,-6 0 936,19 7-1200,-13-1-5369,-6-6 6569</inkml:trace>
  <inkml:trace contextRef="#ctx0" brushRef="#br0" timeOffset="1200">572 2 9722,'0'0'0,"-6"0"248,0 0-120,-11-2 8,17 2 24,0 0-160,0 0 296,0 0 88,0 0 32,2 5 0,-2-5-416,2 6 320,3 0-16,1 13 0,2-15-32,-8-4-272,17 17 296,-11-11-64,15 13 40,-13-13-71,-8-6-201,23 23 232,-6-7-56,1 3 32,-1 2-32,-17-21-176,17 23 176,-9 0 40,15 4-80,-15-2 24,-8-25-160,23 29 160,-15 2 48,15 2-16,-14 3-24,-9-36-168,18 39 160,-11 1-32,9-1 16,-12 1 40,-4-40-184,5 37 184,-1 5-64,-2-3 48,-2 3-104,0-42-64,0 37 88,0-3 8,-6 3-104,-1-6 96,7-31-88,-6 31-32,0 1 40,-11-3-48,13-4-152,4-25 192,-6 25-264,0-2-488,-11-5-672,17 1-657,0-19 2081,0 6-7569,0-6 7569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0:58.71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76 30 6433,'0'0'0,"0"0"0,-17-7 952,13 3-216,-13-2-424,17 0-296,0 6-16,0-2-104,2 0-8,0 0-24,2 2 88,-4 0 48,5 0 48,-3 0-24,0 0 120,0 0 160,-2 0-304,2 0 504,-2 4 145,0 0 151,0 0-176,0-4-624,0 4 384,0 2-80,0 13-112,0-13-128,0-6-64,0 21 48,0 2-40,0 0-96,0 0 32,0-23 56,0 29-112,0-2-56,0 2-56,0-2 80,0-27 144,0 25-104,0-2 32,2-2 32,-2 6 16,0-27 24,2 23 56,-2 0-56,0-3 8,2-1 16,-2-19-24,0 19-24,0-2 80,2-11-8,-2 15 56,0-21-104,0 6 72,2 0 24,-2 11 24,0-17-40,0 0-80,0 6 96,0-2-8,0-4 8,0 0-8,0 0-88,0 0 88,0-2-32,0-4-24,2 0-56,-2 6 24,3-9-64,-1 3-32,2-13-24,2 13-16,-6 6 136,4-8-112,0-11 24,3 13 24,-3-1 0,-4 7 64,6-6-32,-2 0 0,0-2 24,-2 1 16,-2 7-8,5-6-8,-1 2-8,-2 4 0,2 0-24,-4 0 40,2 0-40,0 0 8,2 0-16,-2 4 24,-2-4 24,4 4-40,-1 0-8,1 3-8,0-1 32,-4-6 24,6 17-8,0-13-24,-1 2 16,-1 11 0,-4-17 16,4 4 0,0 15 56,0-15 64,0 17 8,-4-21-128,2 6 152,3 12-40,-3-1 8,0-11-64,-2-6-56,0 21 48,2-15-8,-2 11-64,0-11 16,0-6 8,0 17 0,0-13-16,0 2 16,0 11-32,0-17 32,-4 4-16,-3 2 48,-9 11-8,10-17 24,6 0-48,-21 6 72,14 0 16,-15 1 24,15-1-8,7-6-104,-25 4 72,19-4-24,-17 0-72,17 0-56,6 0 80,-19-2-232,13-4-224,-11 0-360,13-11-480,4 17 1296,-6-6-1481,2-11 201,0 11-3377,4 6 4657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11.59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298 427 8001,'0'0'0,"-17"6"504,17-6-504,-6 17 344,-13-11-240,15 15-96,0-21-24,4 0 16,0 6-16,0 0 24,-4 11 0,-1-13 16,5-4-24,-4 17 80,-2-11 48,0 15 129,0-15 159,6-6-416,-7 23 560,-9-17 96,12 19 0,-13-8-40,17-17-616,-4 18 504,-15 1-80,15 0-88,-17 2-48,21-21-288,-4 21 257,-17-1-113,15-1-32,-15-2-64,21-17-48,-6 16 32,-13-9 32,13 15 24,-11-15-16,17-7-72,-4 16 112,-2-16-8,0 4 8,1 1-16,5-5-96,-4 0 72,4 0-40,0 0-48,0-2-48,0 2 64,0-7-80,4-11-64,3 9-48,9-14-64,-16 23 256,6-20-296,17-3-1,-6-6 97,4-1 32,-21 30 168,21-31-80,2 4 24,-5-2 48,3 0 48,-21 29-40,19-29 48,-1 0 8,1 2-16,0 2 40,-19 25-80,19-23 128,-3 0 112,1 4 97,-9 3 71,-8 16-408,19-9 448,-13-9-24,11 13-48,-13-1-88,-4 6-288,6-4 232,0 2-64,1 2-40,-1 0-40,-6 0-88,6 0 72,-2 6-16,-2 11-24,1-13 8,-3-4-40,2 19-16,0-13 40,0 15 24,-2 0 8,0-21-56,0 20 128,0 5-48,0 0 8,0 2 0,0-27-88,-4 29 72,-1 1 8,5 1 32,-4-2-24,4-29-88,0 31 72,-4 0 0,0 0-32,4-1-16,0-30-24,0 29 48,-4-6-24,4 2 24,0-5-24,0-20-24,0 19 24,0 0 24,0-3-24,0-9-16,0-7-8,2 16-8,0-16-40,0 7-120,2-3-224,-4-4 392,2 4-728,0-4-528,0 0-577,1 0-431,-3 0 2264,2 0-1976,33 41 95,-35-43-3288,0 2 5169</inkml:trace>
  <inkml:trace contextRef="#ctx0" brushRef="#br0" timeOffset="1163">928 52 13530,'0'0'0,"0"-2"4017,0 2-4017,-6 0 912,-11 0-1008,17 7-168,0 24-56,0-31 320,-4 23-288,0-3 8,0 1-24,-1 4-40,5-25 344,-6 25-312,0 6 72,0 3 88,-11 1 104,17-35 48,0 35 56,-6 3 88,-11-1 232,17 1 0,0-38-376,-4 41 472,-2-1 16,2 1-144,-3 3-24,7-44-320,-4 42 256,0 1-135,0-5 31,4-1-160,0-37 8,0 36-16,-4-5-16,4-2 8,0 0 0,0-29 24,0 27-40,0-2-33,0 2-167,0-21 168,0-6 72,0 27-216,0-20 16,0 11-40,0-11-376,0-7 616,0 4-1184,0 0-1057,0 13-303,-6-22-4554,6 5 7098,0 0 0</inkml:trace>
  <inkml:trace contextRef="#ctx0" brushRef="#br0" timeOffset="1164">1402 431 9137,'0'0'0,"-4"4"1705,4-4-1705,-6 17 1504,-13-11-760,15 15-240,-2-21 81,6 0-585,-4 17 616,-1-17 48,1 18-120,-2-14-184,6-4-360,-4 7 360,-2 16-96,-1-19-32,1 14 40,6-18-272,-16 19 88,11-13 160,-1 21-72,-11-8-56,17-19-120,-4 23 72,-14 4-24,11 2-80,-16 2 64,23-31-32,-16 32 0,-3-1 40,-2 2 16,3-2-56,18-31 0,-21 29 184,2 3-184,0-5 56,1 0-8,18-27-48,-19 25 24,13-5 121,-15-13-33,17 13 48,4-20-160,-4 5 120,-1-1-168,1 0 80,4-4-128,0 0 96,0 0-160,2 0 8,2-6-161,5-13-87,-9 19 400,18-17-344,-9-6 16,14 1 144,-7-1 128,-16 23 56,19-25-128,-2 0 80,1 0 48,-1 0-104,-17 25 104,19-25-16,0-4 80,-1 2 16,1-2 72,-19 29-152,19-29 136,-1 1-64,-1 4-48,0-1 56,-17 25-80,16-28 192,1 4 32,0-4 72,-9 8-48,-8 20-248,23-23 208,-15 4 105,13 2-169,-13 9 56,-8 8-200,19-21 184,-13 15-208,0 0 112,1 0-40,-7 6-48,8-5 56,-2 3 8,-2 0-16,-1 2 64,-3 0-112,2 4 40,-2 3 88,0 11 32,0-11 16,0-7-176,0 18 168,0 1-72,-5-2-16,5 8-136,0-25 56,-4 23-48,0-1 160,0 3-144,0 0 104,4-25-72,-4 27 128,4 5-168,-5-1 136,1 2-152,4-33 56,-4 31-48,4 3 48,-4-3 40,4-2 8,0-29-48,-4 27 64,4-4-40,0 0-64,0-7 168,0-16-128,0 21 16,0-4-80,0-11 80,0 15-136,0-21 120,0 4-152,0 0-16,2-4-256,0 0-176,-2 0 600,4 0-1017,0-2-759,-2 0-880,0-2-193,-2 4 2849,-4-36-7090,4 36 7090</inkml:trace>
  <inkml:trace contextRef="#ctx0" brushRef="#br0" timeOffset="1606">2270 21 9834,'0'0'0,"0"0"0,2-2 1560,4-4-432,0 0-584,3-1-232,-9 7-312,2 0 312,0 0 24,0 0 81,0 0 23,-2 0-440,2 0 400,0 0-16,0 0-16,-2 0-8,0 0-360,0 0 344,2 5 8,-2-1 0,0 0 8,0-4-360,0 4 344,0 0 16,0 0-47,0 1-33,0-5-280,0 6 272,0 13-120,0-13 8,-4 15-72,4-21-88,-4 16 48,0 3 24,4 6-32,-4 4 8,4-29-48,-7 33 48,1 5-24,0 1 0,0 5 8,6-44-32,-21 48 8,17 2 56,-15 4-16,13-2 16,-13 2-16,13 0-16,-17-2 0,17 0 8,-17-2-16,17 0 32,-17-4-8,16-1 64,7-45-112,-16 44 144,12 0 32,-13-5 16,13 1-8,4-40-184,-6 33 168,-1-4-40,-9-2-40,12-2-32,4-25-56,-5 23 48,1-4-48,-2-13 0,2 13 16,0-15-56,-1 2-48,5 0-120,-4 1-152,4-1-216,0-2-368,-4 0-681,0 0-1367,0 1-209,0-1-4513,4-4 7714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01.96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79 46 6345,'0'0'0,"0"0"0,0 0 448,-4 0-64,4-2-176,0-2-64,0 4-144,-4-2 248,4 0 40,0 0 32,-4-1-24,4 3-296,0 0 192,-4 0 96,0 0 65,0 0 95,4 0-448,0 0 480,-7 0-24,3 0-16,-2 5-64,6-5-376,-4 4 376,0 0-16,-1 0-48,1 0-40,4-4-272,-4 4 152,0 3-72,0 11-48,4-13-32,0-5 0,-4 16 32,-1-12-32,5 15 8,0-13 104,0-6-112,0 17 16,0-13 32,0 2-8,0 13-24,0-19-16,0 0 72,3 6-24,1 1-8,2 9 32,-6-16-72,4 4 0,2 3 0,1 9 16,-1-12-104,-6-4 88,8 5 8,0 1 0,1 0 8,-1 0-32,-8-6 16,8 7 0,1-3 16,-3 0-16,2-4 104,-8 0-104,7 4 24,1-4 24,-2 4-32,2-4 16,-8 0-32,9 0 32,-3 0 25,2 0-25,9 0 8,-17 0-40,4-2 32,2-4 0,11-2 8,-11-1-112,-6 9 72,6-8 40,11 0-48,-11-1 40,3-9 0,-9 18-32,16-7 8,-12-9 48,3 9-24,-1-13 16,-6 20-48,6-7 48,0-11-8,-3 11-8,-1-9 32,-2 16-64,0-6 40,0-1 16,0 1-16,-5 0 40,5 6-80,-6-6 64,-13-3-32,15 1 32,-14 2-88,18 6 24,-5-9 56,-13 1 0,11 0-16,-11-1-16,18 9-24,-4-6 24,-15 0-64,13 0 32,-11 2-24,17 4 32,-4-5-8,-2 3 16,-11 2-32,17 0-24,0 0 48,-6 0-112,-1 7-80,1 9-152,-10-10-313,16-6 657,0 23-1232,-7-4-768,1 2 23,0 8-3824,6-29 5801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03.78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71 169 5929,'0'0'0,"-6"0"224,6 0-224,-23 4 248,6-4 72,11 5 64,0-5 64,6 0-448,-4 0 424,0 0-56,4 0 0,0 0 176,0 0-544,0 0 521,-5 0 71,5 0-40,0 0-320,0 0-232,0 0 216,0 0-80,3 0-16,1-3 48,-4 3-168,4-2 160,2 0 16,0 0-8,1-2-16,-7 4-152,6-4 160,0 0-48,2 2 8,9-3-24,-17 5-96,6-6 72,3 0 32,9-2-56,-11 1-8,-7 7-40,18-6 56,-12-10-16,11 11 0,-11-11 40,-6 16-80,17-4 112,-11-13 0,1 11 48,1-3 40,-8 9-200,6-8 177,0 0-41,1 2 0,-1-1-88,-6 7-48,8-8 64,-2 6-24,-1 0-72,-3 0 40,-2 2-8,2 0-32,0 0 24,-2 0 32,0 4-40,0-4 16,0 6 0,0 0-32,0 13-8,0-15 8,0-4 32,-4 17-40,-1-11 24,5 15 16,0-15-8,0-6 8,-4 21 0,4-4-40,-4-11-8,4 17 40,0-23 8,0 6-24,0 17 24,0-6 24,0-1-24,0-16 0,0 17-32,0-1 8,0 3-24,0-2 16,0-17 32,0 16-88,0 1-81,0-11-167,0 17-336,0-23 672,2 4-1160,0 15-536,5-15 31,-1 2-3912,-6-6 5577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24.63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17 154 4953,'0'0'0,"0"0"0,0 0 840,0 0-752,0 0-48,0 5 8,0-5-48,0 4 24,0 0-24,0 0 32,0 0 0,0-4-32,0 4 48,0 1 16,-4-1 32,4 0 40,0-4-136,0 4 168,-4-4 72,4 0 56,-4 0 64,4 0-360,0 0 400,0 0 104,0 0-64,-5 0-8,5 0-432,0 0 305,0-2-169,0 0-40,3 0-160,-3 2 64,2-4-24,2-1 24,0 1-32,2-2-16,-6 6 48,6-4 16,1-2-104,1-1 80,0 3 88,-8 4-80,9-6-24,-1 0 32,9-3 8,-11 1 0,-6 8-16,17-8 8,-11-1-16,10 1 48,-9 2-40,-7 6 0,8-8 40,9-1 72,-11 3-104,0-2-40,-6 8 32,8-9 16,1 3 16,-1 0 16,0 0 8,-8 6-56,9-7 16,-1 3 0,-2 0-16,0 0 64,-6 4-64,7-4 40,-3 0 0,0 2-40,0-1-16,-4 3 16,2 0 16,0 0-72,0 0 72,-2 0 8,0 0-24,0 0 24,0 0 16,0 0 8,0 5-96,0-5 48,0 4 0,0 2-8,-4 11-32,0-13 0,4-4 40,0 6-40,-6 17-80,2-17 40,0 17-24,4-23 104,0 19-96,-5-13-16,1 19 24,0-8 72,4-17 16,-4 16-56,0 3-1,0 0 41,-1-1 8,5-18 8,-4 21-8,0-2 72,4 0-64,-4-1-40,4-18 40,0 7-8,0 18 32,0-21 8,-4 12 57,4-16-89,0 5 136,0-1-16,-4 0 40,4 0 152,0-4-312,0 4 288,0-4 56,0 0-24,0 0-176,0 0-144,0 0 88,0-2-96,0 0-144,4 0-328,-4 2 480,4-6-960,2 2-361,0 1 97,1 1-3665,-7 2 4889,0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37.17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124 167 6057,'0'0'0,"0"0"152,0 0-152,0 0 32,0 0-64,0 0 80,0-2-16,0 2 0,0 0 24,0 0-56,0 0 104,-5 0 8,5 0 64,-4 0 48,4 0-224,-4 0 264,4-2 64,-4-1-24,4 1 0,0 2-304,0-2 256,0 0-48,-4 0 48,4 0-48,0 2-208,0-4 224,0 2-31,-4 0-33,4 0 40,0 2-200,-5-2 232,1-1 24,0 3 32,4 0-80,0 0-208,-4 0 104,0 0-56,0 0-72,4 0 48,0 0-24,-4 5-16,-1-5 32,1 6 8,4 0-8,0-6-16,-4 6 16,4 1-48,-4 9 8,4-16 0,0 0 24,-4 7 0,4 9 64,0-12-56,0 3-48,0-7 40,0 16 0,0-12 24,0 13-24,0-13-32,0-4 32,2 6-16,2 13-64,0-15 64,0 0 96,-4-4-80,7 5-16,-1-1 16,0 0 0,0 0 24,-6-4-24,6 4 16,1 0 0,-1 1-16,0-5-8,-6 0 8,6 4 0,1 0 48,-1-4-48,0 4-104,-6-4 104,6 4-8,1-4-16,-1 4 24,-2-4 24,-4 0-24,6 0 40,-2 0-48,3 0 24,-3 0 88,-4 0-104,6-2 0,0-2 48,1-2 8,-3 2-24,-4 4-32,6-7 56,0 1-48,0 0-8,1-2-16,-7 8 16,6-17 8,0 11 24,0-13-16,1 13-32,-7 6 16,8-17 16,-2 11 24,3-13 16,-3 11-8,-6 8-48,6-19 16,0 13-8,0-13 8,3 13-16,-9 6 0,6-17 48,-2 11-32,-2-2 40,0-9-48,-2 17-8,0-4 40,0-2 0,0-1 24,0 1 8,0 6-72,-4-16 88,0 9-8,0-1 0,-2 0 16,6 8-96,-7-9 80,1 3 24,-10 0-8,11 2 32,5 4-128,-16-2 136,9-2 16,-9 1 32,10 1-16,6 2-168,-23-2 200,16 2-16,-15 0-48,5 0-16,17 0-120,-17 0 56,11 7-24,-17-1-32,17 0-8,6-6 8,-23 19-56,17-13-48,-15 17-152,15-7-264,6-16 520,-19 7-880,15 20-536,-13-6-169,13 1 265,4-22 1320,-6 28-5169,6-28 5169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44.92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5 255 6665,'0'0'0,"0"0"160,0 0-64,0 0-96,-4 0 128,4 0-48,0 0 32,0 0 32,0 0-144,0-3 144,0-3 64,0 0-16,2 0-8,-2 6-184,6-4 136,0-3-48,1 1-32,-1 0-24,-6 6-32,17-6 32,-13-11 0,4 13 0,11-2 16,-19 6-48,6-7 8,2 1 0,9-2 24,-13 2-32,-4 6 0,8-7 24,9 1 0,-11-2 32,11-1 16,-17 9-72,6-6 96,11-2 8,-11 0 0,2-1 24,-8 9-128,17-6 169,-13 0 55,2-1 32,1-1 40,-7 8-296,4-6 280,2 2 0,-2-2-40,0 1-32,-4 5-208,2-6 208,5 0-64,-3 0 32,2-1-72,-6 7-104,4-6 88,2 4 8,-1 0-88,-3-2 0,-2 4-8,4-2 24,-2 2-104,0 0 72,0 0-32,-2 0 40,2 4-48,-2 2 24,0 11 8,0-11 8,0-6 8,0 21 8,-4-15-24,0 17-16,-2-6 48,6-17-16,-7 6 8,1 19 0,2-9-96,-2 1 80,6-17 8,-4 19 0,-3 0-8,1-1 104,2 1-88,4-19-8,-4 19 16,0-1-24,-1-1 8,1-11 8,4-6-8,-4 23-8,0-17 16,0 11 24,0-11-32,4-6 0,-4 17-64,-1-13 64,1 13-16,4-13 8,0-4 8,0 4-24,0 2-120,0 1-320,2-3-312,-2-4 776,4 4-1041,3 0-23,26 19-72,-31-23-3521,-2 0 4657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51.1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109 65 6921,'0'0'0,"0"-2"184,0 2-184,0-7 104,0 1-56,0 0-24,0 0 8,0 6-32,0-4 16,0-3 16,0 3 16,0 0 8,0 4-56,2-2 88,-2 0 40,0 0 48,0 0 24,0 2-200,0 0 216,0 0 16,-4 0 0,0 0-24,4 0-208,-4 4 184,0 2 0,-3 0-47,1 13 23,6-19-160,-6 4 136,0 15 0,-11-15-24,17 13-32,0-17-80,-6 6 96,-1 13-40,1-13 24,0 17-8,6-23-72,-6 16 80,0-9 24,-1 11 24,3-11 24,4-7-152,0 18 184,-4-13 0,4 1-8,0 0 8,0-6-184,0 6 136,2 0 8,2 1-16,2-1-48,-6-6-80,7 6 80,-1-2-40,2 1 32,9-1-16,-17-4-56,4 0 32,2 0 32,3 0-40,-1 0 0,-8 0-24,8 0 24,1 0 8,7 0-16,-14 0 8,-2 0-24,7-4 48,9 1-56,-12-3 24,3 0-8,-7 6-8,8-8 0,-2-1 8,11 1-8,-11-11 32,-6 19-32,6-6 40,11-11-32,-11 11 16,0-15-24,-6 21 0,17-8-8,-13-11 56,5 11-8,-3-15 0,-6 23-40,6-6 32,0-11 24,-2 11 8,-2-2 8,-2 8-72,3-9 104,-3-7 0,0 12 24,0-1 0,0 5-128,0-6 128,-7 0-8,1 4-16,0-2 16,6 4-120,-6-5 89,-11 3-41,13 0-40,-13 0 24,17 2-32,-4 0 8,-2 0 0,-11 0 16,13 0-56,4 0 32,-6 6-72,-1 1-41,3-1-199,0 0-352,4-6 664,0 6-1216,0 13-424,0-13 151,0 11-4152,0-17 5641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1:52.26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63 13 7641,'0'0'0,"0"-2"440,0-2-120,-4 0-168,4 4-152,0-2 8,0 2-24,0 0-8,2 0-16,-2 0 40,2 0-16,0 0 16,0 4 8,0 2 8,-2-6-16,2 7 56,-2 9 8,0-12 40,0 3 40,0-7-144,0 18 184,0-13 48,0 13 73,0-14 31,0-4-336,0 21 352,0-15-40,-4 22-72,0-10-72,4-18-168,-6 21 96,0 2-32,-1 0-8,1-2-48,6-21-8,-4 20 32,4 1-32,-4 0-16,0 2-16,4-23 32,-5 25-16,5-4-24,-4-1 24,4 1 16,0-21 0,-4 19-8,0 0 24,4-3-16,-4-9 16,4-7-16,-4 22 24,4-15 0,0 9 64,0-16 0,0 0-88,0 5 128,0-1-48,0 0-8,2-4-24,-2 0-48,4 0 16,0 0 8,0 0-40,2 0 16,-6 0 0,7 0-16,-1-2 8,0-2-16,0-1 0,-6 5 24,7-4-32,-1-2 8,-2 0 8,2 0-8,-6 6 24,4-9 8,3 3-8,-1-2 8,-2-1-24,-4 9 16,6-16-24,1 12 24,-1-5-8,2 1 16,-8 8-8,8-8-16,1-9-24,7 13 16,-11-2-40,-5 6 64,8-9 0,9 1 0,-11 2 0,2-1-24,-8 7 24,17-6 0,-11 2-24,2 2 0,1-2 48,-9 4-24,8-2 0,-2 2 0,0 0-24,1 0 32,-7 0-8,6 0 0,0 4-8,-2 0 8,0 2-24,-4-6 24,5 17-32,-1-13 16,-2 2 16,2 15-40,-4-21 40,2 4-48,0 15 8,0-15-56,0 15 24,-2-19 72,2 6-160,-2 13-32,0-13 0,0 15 96,0-21 96,0 6-144,0 15 40,0-15 40,-4 17-80,4-23 144,-4 6-8,-2 15 64,0-15-40,-1 11 0,7-17-16,-16 4 56,12 13-16,-3-13 24,-9 2 8,16-6-72,-7 4 56,-9 0 56,10 1-40,-11-1 128,17-4-200,-6 0 88,-11 0-80,13 0 64,-2 0 8,6 0-80,-17-2 104,13-2 8,-2-3 24,-11-1-112,17 8-24,-4-8 112,-2-9 0,-11 11-48,17 0-24,0 6-40,-6-9-56,-1 3-104,1 0-320,0 4-304,6 2 784,-6-2-1041,2 2 97,12 25-400,-8-25-3089,0 0 4433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15.04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258 339 6505,'0'0'0,"-6"-2"1120,-17-2 8,23 4-1128,-19-6 889,13-1-241,-13 5-96,13 0-80,6 2-472,-17-2 488,13 0-56,-14 0-72,13 2-64,5 0-296,-16 0 200,12 4-32,-13 2-40,13 11 16,4-17-144,-19 6 168,15 15 24,-13-4 57,13-1 31,4-16-280,-6 19 288,-13 2 24,15 4-16,-2 0-80,6-25-216,-4 27 192,-3 2-96,3 2-24,4 5-8,0-36-64,0 35 32,2-2 8,4 5-8,11-5-24,-17-33-8,8 35 0,15-1 80,-6-3-48,6 2 56,-23-33-88,23 33 24,4-1 56,2-1-48,2-4-40,-31-27 8,35 27 64,3-4-24,-1 2 16,3-9 0,-40-16-56,39 19 56,3-15 0,2 2-32,-3 1 48,-41-7-72,42 4 64,2-4-40,-1 0 80,1-4-24,-44 4-80,46-9 104,-3-9-32,-1 9 0,0-14 40,-42 23-112,41-22 104,-3-3-16,-3 0-32,-2-4-80,-33 29 24,34-30 0,-3-1 32,-2-2 32,-2 2 32,-27 31-96,29-36 48,-2 1-16,-2-4 64,-2 1-48,-23 38-48,8-35 80,15-3 16,-17-1-48,1 1 88,-7 38-136,6-37 80,-2-1 64,-2 1-47,-2 4-81,0 33-16,-4-32 80,-15-1-16,3 2-24,-5 0 104,21 31-144,-27-29 96,-4-3 56,-5 5 56,-3 0-24,39 27-184,-42-27 224,-2 2-72,-3 0 32,-1 5-56,48 20-128,-50-19 144,-4 11 72,2-13-56,2 17 88,50 4-248,-52-7 128,2 3-40,2 2-8,0 2-120,48 0 40,-46 0-24,3 4-56,-1 13 0,4-11 8,40-6 72,-37 17-104,2-11-24,1 19-104,5-4-72,29-21 304,-25 23-416,5 4-240,1 0-305,2 4-439,17-31 1400,-6 33-2176,-13 7-985,15 8 272,0 4-3376,4-52 6265,0 0 0</inkml:trace>
  <inkml:trace contextRef="#ctx0" brushRef="#br0" timeOffset="643">447 632 9153,'0'0'0,"0"0"0,-4 0 1881,-2 0-985,0 0-656,0 0-200,6 0-40,0 0-88,0 0 0,4 0 16,2 0 24,-6 0 48,6-2-48,0-4 0,1 0 40,-1-2-8,-6 8 16,8-9 0,1 1 48,-1 0-48,0-1-32,-8 9 32,9-16 88,-1 9-24,0-1 120,-2-9 24,-6 17-208,9-2 192,-3-4-8,2 0-80,-1 0-48,-7 6-56,8-7-32,0 3-8,0 2 0,1 0 16,-9 2 24,8-2-16,-2 2-8,1 0 0,-3 0 16,-4 0 8,2 6 0,0 1 16,-2-1 0,0 15-32,0-21 16,0 6 16,0 19-56,-4-7 40,4 7-112,0-25 112,-4 25-128,4 2 72,-5 0-104,1 3 144,4-30 16,-4 31-24,4 0-40,-4 0-40,0-2-56,4-29 160,-4 27-240,-1-2-120,5-4-24,-4-4-240,4-17 624,0 16-945,0 1-327,0-11 0,0 17-3449,0-23 4721,0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33.17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16 161 7529,'0'0'0,"-5"0"2153,1 4-1049,-2 2-1008,6-6-96,0 23-192,0-4-56,6 1 48,3 5 40,-9-25 160,16 25-144,-10 2 40,13 3 0,-11-1 8,-8-29 96,17 29-104,-11 2 8,11-4 15,-11 0 9,-6-27 72,9 25-8,-1-2 8,0 0 24,1 0 8,-9-23-32,8 20 65,-2-1 39,0-2 40,-2 2 32,-4-19-176,3 6 200,1 19-16,-2-19-32,0 15-24,-2-21-128,0 6 120,0 11 32,0-13 32,0 0 8,0-4-192,0 4 232,0 0 16,0-4-16,2 0-40,-2 0-192,2 0 144,0-2-72,2-2-24,3-2-24,-7 6-24,6-8 40,2-11 0,9 10-16,-11-11-8,-6 20-16,21-17 8,-13 0 24,15 9 16,-6-15 16,-17 23-64,20-16 64,-1-1-24,4 0-8,-2 1-32,-21 16 0,23-9 0,-2-12 24,1 15-40,1-10 32,-23 16-16,23-7 16,2 1-32,-4 0-8,2 2-24,-23 4 48,23-4-24,-3 1-24,1 3 32,0 0-32,-21 0 48,19 5-80,0 1 32,1 0 24,-1 0 24,-19-6 0,19 19 8,-3-15 8,-7 2-40,12 15 48,-21-21-24,6 7 24,10 13 8,-11-13 0,1 13 32,-6-20-64,2 7 104,0 11 32,-2-11 32,0 13 16,0-20-184,-4 7 208,-13 16-16,11-7 24,-17 1-16,23-17-200,-19 16 145,1-9 7,-5 18-24,2-19 0,21-6-128,-23 23 144,-2-17 32,2 17-8,-2-19 32,25-4-200,-25 17 208,-2-17 32,0 4 8,2 0-64,25-4-184,-25 0 224,2 0-64,1-2 24,-1-2 32,23 4-216,-21-6 184,-2-11 40,4 13-88,0-13-64,19 17-72,-16-6-8,10-11-64,-15 11-56,17 0-56,4 6 184,-7-7-288,1 1-128,0 2-208,2 2-368,4 2 992,-4 0-1481,4 0-647,0 0-233,2 23 401,-2-23 1960,6 0-4953,-6 0 4953</inkml:trace>
  <inkml:trace contextRef="#ctx0" brushRef="#br0" timeOffset="1178">1158 3 11458,'0'0'0,"-5"0"2248,1-3-1599,-2 3-553,6 0-96,-4 0-32,4 5-64,-4 1 24,4 10-24,0-16 96,0 7-96,0 14-73,0-5-15,0 5 32,0-21 152,2 27-200,0-2 120,0 4 0,0 2 40,-2-31 40,4 34 0,-2 1 8,0 2 48,-2 5 24,0-42-80,0 44 80,0-1 8,0 3 0,-4-2-40,4-44-48,-4 43 24,0-1 16,0-4-32,0-1 16,4-37-24,-5 33 64,1-2-24,0-1 8,0-5-8,4-25-40,-4 22 24,0-1-48,4-15-80,-5 17-168,5-23 272,0 5-592,-4 1-440,4 0-568,0 0-297,0-6 1897,2 0-1632,5 0-3217,-7 0 4849</inkml:trace>
  <inkml:trace contextRef="#ctx0" brushRef="#br0" timeOffset="1179">1536 71 13410,'0'0'0,"-6"-6"3761,-13 0-3081,15-1-784,4 7 104,-4-2-280,0 2-40,4 0 16,0 5 24,0-5 280,0 6-384,2 0-16,0 0-16,4 13 56,-6-19 360,4 6-360,3 19 40,-3-4 72,2 2 15,-6-23 233,6 25-152,3 2 72,-3 2 40,0 2 32,-6-31 8,4 33 40,0 5-16,0 1 16,-1 1 0,-3-40-40,2 39-8,0 1 0,0-3-8,0 3 0,-2-40 16,2 31 32,2 0-8,-2-4 32,0-2-24,-2-25-32,0 25 40,0-2 40,0-4 49,0-2 31,0-17-160,0 6 136,0 10 64,0-11-56,0-1-16,0-4-128,0 4 80,0 0-48,0-4 8,0 0-56,0 0 16,2-4 32,3-2-8,1-11-56,2 11 40,-8 6-8,8-23-72,11 15 8,-13-15 16,15 2 0,-21 21 48,8-19-16,15-2-16,-4 3 16,0-1 0,-19 19 16,19-19 0,-1-2-8,3 5-24,2-1-8,-23 17 40,21-8-64,0-9 32,1 11 8,-3-11-8,-19 17 32,21-2-64,-2-4 8,-1 4-16,1 2 48,-19 0 24,17 0-32,-9 0-24,13 6 32,-13 0-81,-8-6 105,19 19-56,-11-15 48,9 13-64,-11-11 48,-6-6 24,8 19-48,1-13 8,-3 15-8,0-17 40,-6-4 8,2 17 8,0-11 8,1 13 56,-3-13-40,0-6-32,0 19 104,-5-15 41,-1 12 31,-13-11 80,19-5-256,-6 16 216,-13-16-24,3 7-48,-1-1-24,17-6-120,-19 6 128,1 0-32,-3 0 48,-2 1-40,23-7-104,-25 6 120,0-2 32,0 0-16,-2-4 24,27 0-160,-25 4 112,0-4-56,2 5-56,5-5 0,18 0 0,-21 0-32,4 0-96,0 0-104,11 0-304,6 0 536,-16 0-968,11 0-777,1-2-807,4-1 239,0 3 2313,0-4-5657,0 4 5657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35.28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138 10 10898,'0'0'0,"0"-2"2400,0 0-1375,-4-2-673,4 2-200,0 2-152,-4 0 64,4 0-40,0 0 8,0 4-88,0-4 56,0 6-40,0 1-48,0 11-8,2-11 32,-2-7 64,2 20-72,-2-3-8,2 4 40,-2 4-24,0-25 64,0 31-32,0 4 24,0 5 8,0 6 40,0-46-40,0 50 0,0 4 0,-4 2 0,0 2 8,4-58-8,-6 58-8,1-1 8,-1-3-8,-10 0-48,16-54 56,-5 50 24,-1-5 40,-11-1 8,17-6 32,0-38-104,-6 35 120,-10-4-88,11-2 88,-1 0-56,6-29-64,-6 23 104,0-4-24,-1-13-72,1 11-128,6-17 120,-4 0-384,4 4-385,-4-4-607,4 0-744,0 0 2120,0 0-2217,6-2-3488,-6 2 5705</inkml:trace>
  <inkml:trace contextRef="#ctx0" brushRef="#br0" timeOffset="1">600 298 12338,'0'0'0,"0"0"0,-6-7 3249,0 1-2497,-1 0-776,3 0-176,4 6 200,-4-3-200,4 1 40,0 0 32,0 2 0,0 0 128,0 0-128,0 0-24,0 0 16,0 7 56,0-7 80,0 16-48,0-10 40,-4 15 16,0-2-8,4-19 0,0 21-8,-4 2-8,-1 4 16,1-2-8,4-25 8,-4 29-32,4 2-32,-4 0-8,4 2-24,0-33 96,-4 38-24,4-5-16,0 3-16,0-5 48,0-31 8,-4 33-48,4-2 16,0 0 24,-5 1-32,5-32 40,0 29-32,0-4 48,-4-4 0,4-1 24,0-20-40,0 7 32,0 11 0,0-14 24,0 1-24,0-5-32,0 4 72,0-4-8,2 0-8,0 0-8,-2 0-48,7 0 24,-1-2 32,11-5-40,-11 1 0,-6 6-16,18-6 0,-9-2-16,14-9 16,-5 15-16,-18 2 16,21-6-24,0-1-16,4 1-16,2 2-8,-27 4 64,27-4-40,4 2-8,0 0 8,1 0 0,-32 2 40,29-4-32,0 1 0,2 1 16,-2-2 16,-29 4 0,29-4 48,0-2-16,-4 2-16,0-1 32,-25 5-48,21-6 8,-2 0-16,-2 2-216,-9 0-441,-8 4 665,17-4-1272,-11-1-880,0 3-129,0 0-3440,-6 2 5721,0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0:40:14.43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131 52 9089,'0'0'0,"0"0"0,0 0 2161,-4 0-513,0 5-1120,0 1-504,4-6-24,0 4-48,0 0 0,0 0 96,0 1 16,0-5-64,0 4 56,0 2-48,0 13 32,0-13 16,0-6-56,0 19 152,-4-1 161,4 1 71,-4 4 8,4-23-392,0 23 384,-5 2-152,5 0 0,-4 4 40,4-29-272,0 31 248,-4 2-80,0 3-72,-2 3-96,6-39 0,-7 36 40,1 1 88,-12 3-72,13-9 72,5-31-128,-6 33 0,-11-4 80,17-10-24,-6 2 40,6-21-96,-6 6 24,2 13-24,0-15-144,0 2-296,4-6 440,-5 4-808,5-4-856,0 0-713,0-2 233,0 2 2144,0-6-6290,0 6 6290</inkml:trace>
  <inkml:trace contextRef="#ctx0" brushRef="#br0" timeOffset="737">142 157 12362,'0'0'0,"-6"-3"2953,6 3-2953,-17-4 1184,13 0-1152,0 2-296,4 0 24,0 2 240,2-2-192,2-2 88,4-3 160,0-1-24,-8 8-32,19-17 48,-10 13-40,13-4 32,-1-9 0,-21 17-40,19-8 56,2-11 72,0 13 16,1-2 0,-22 8-144,19-17 136,2 13-8,-2 0-40,-3-2-8,-16 6-80,9-3 104,11 3-56,-11 0-48,-9 0 0,21 7-32,-21-7 32,6 16-96,10-9 8,-13 20-8,1-7 16,-4-20 80,2 21-64,-2 8 32,-4 1 16,-15 3 48,19-33-32,-6 35 64,-21-2 32,10 3 32,-2-1 0,19-35-128,-18 33 136,-3-1-8,2 1-8,-2-6 8,21-27-128,-19 27 136,1-2 40,-1 0 64,2-2 80,17-23-320,-16 19 304,9-3 25,-13-10-41,16 11-104,4-17-184,-7 0 152,1 4-88,2-4-104,4 0-48,0 0 88,0 0-64,0 0-56,0-2 24,0-4 16,0 6 80,2-6-120,2-3 88,2 1 16,-1-9 32,-5 17-16,6-4 24,0-2-24,-2 0 0,0-1-16,-4 7 16,4-2-8,1-2-8,-1 2 56,0 2-8,-4 0-32,4 0 88,0 0-40,0 6 24,3 13 40,-7-19-112,6 4 96,11 15 32,-11-13-32,13 15-32,-19-21-64,18 6 88,3 15 24,4-4-16,0-1-8,-25-16-88,31 7 120,5 18-64,-1-19 24,4 19 24,-39-25-104,38 6 24,1 15 16,3-15 16,-2 11-40,-40-17-16,39 4 48,1 2-16,-5 13-24,-2-15 16,-33-4-24,29 6 32,-4 0 0,-2 1-16,-4-3-104,-19-4 88,17 4-384,-11 0-552,10 0-1145,-13 1-1656,-3-5 3737,4 6-8713,-4-6 8713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41.10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2212 1223 3832,'0'0'0,"0"0"993,0 0-993,0 0 128,0 0-56,0 0-32,0-2-16,0 2-24,0-2 48,0 0 24,0 2 8,2-2 48,-2 2-128,2-2 144,0-4 32,0 1 24,0 1 64,-2 4-264,4-4 328,-2 0 72,3-2 96,-1 2 32,-4 4-528,2-5 584,0-1-40,0 2-79,0 0 7,-2 4-472,4-4 448,-2 2 24,0-3-8,3-1-8,-5 6-456,2-6 400,0 0-40,0 2-48,0-1-72,-2 5-240,2-6 232,0 2-40,0-2 32,0-1-40,-2 7-184,2-6 145,0 0-33,0 0 0,3-3-8,-5 9-104,2-16 160,2 10-24,-2-11 40,0 11-16,-2 6-160,2-17 168,0 9-16,2-17 24,-2 6 56,-2 19-232,3-23 200,-1 2 24,0-2-40,0 1-24,-2 22-160,2-23 160,-2-4 8,2 4-56,-2-4-40,0 27-72,0-23 48,0 2-16,0-2 8,0 4 48,0 19-88,0-22 144,-6-3-56,-1 2 0,1-4-24,6 27-64,-16-27 40,11 4-8,-1-2 64,-13 0-16,19 25-80,-4-23 48,-12 0 88,9 0-16,-11 2 8,18 21-128,-7-23 144,-11 3-48,11-1-32,-13 2 57,20 19-121,-17-19 56,-2 1 48,3-1 24,-3 2-16,19 17-112,-19-16 200,-2-1-56,1 9 32,-1-15-80,21 23-96,-25-6 88,2-13-40,-2 11-16,2-9 16,23 17-48,-25-6 8,0-11 48,-2 11-8,-2-3-24,29 9-24,-31-6 40,2-2-16,-2 0-40,1 1 32,30 7-16,-31-8 40,2 0 8,0 1-24,2 1 56,27 6-80,-27-6 24,0 2 8,-2-2 72,-3 1-24,32 5-80,-29-2 24,-4 0-24,4 2-64,0 0 40,29 0 24,-29-2 24,2 0-16,-2 2-40,-1-2 32,30 2 0,-29 0-64,2 0 24,0 0 56,2 0-56,25 0 40,-25 4-16,0 0-16,-2 3-24,2-1 16,25-6 40,-25 16-72,0-11 48,0 1-24,3 15-40,22-21 88,-25 4 0,2 2-80,0 13 56,0-13 0,23-6 24,-23 21-64,0-5 0,2 1-16,1 0 80,20-17 0,-23 21 24,0-3 0,0 5-16,0 0-56,23-23 48,-25 23-48,2 4-16,-4 2-24,0 0 64,27-29 24,-27 34-24,-2-5 16,0 2 8,2 0-32,27-31 32,-27 29 16,4 2-32,-2 1 96,0-3-96,25-29 16,-23 31-64,0-2 80,2 2-56,3-2 64,18-29-24,-19 34 16,0-3-32,3-2 32,-1 4-32,17-33 16,-19 34-8,13-1-8,-21 0 8,21 5 8,6-38 0,-23 31-40,16 4 32,-11 0-16,14 1-40,4-36 64,-19 35-24,15 3-24,-3-3 48,1 0-40,6-35 40,-6 38-24,2-3 8,0-2-16,0 1 40,4-34-8,0 31-32,0 0 8,0 0 0,0-4-16,0-27 40,0 27 24,2-2-32,2-2 32,2 2-24,-6-25 0,6 23 24,3-2 8,7 2-8,-10-2 32,-6-21-56,19 18 8,-11 3-8,15-4 0,-6-1 24,-17-16-24,19 19-24,2-13 24,-3 19 0,1-8-8,-19-17 8,19 6 8,-1 17 8,1-6-16,0-11 24,-19-6-24,21 21 48,-1-15-48,1 13 24,0-15 0,-21-4-24,23 6 48,-2 13-32,0-19 8,1 6-48,-22-6 24,25 17-16,-2-17 16,0 6 40,-2 0-16,-21-6-24,19 4-24,2 1 56,-1 1-32,1-2 0,-21-4 0,19 4 16,2-4-16,-1 0 24,-1 0 16,-19 0-40,23 0 24,-2 0 0,0 0-40,-1 0 8,-20 0 8,21 0 48,2-2-48,0 0 8,0-2 48,-23 4-56,23-2-16,0 0 40,-3 0 0,1-1-48,-21 3 24,21-2 16,-2 0-16,2 0-16,-3 0 32,-18 2-16,19-2-16,0 2 8,0-2-8,-3 0 32,-16 2-16,19 0 8,-2-2-8,-1 2 0,1-2 0,-17 2 0,19-2 16,-1 0 8,1 0 40,0-1-64,-19 3 0,18-2 0,1 0 8,-2-4-8,1 0 0,-18 6 0,17-6 0,2 1-24,-3-1-16,1 0 40,-17 6 0,19-6 16,-2-1 24,1 1-40,1 0 0,-19 6 0,17-6 8,-1-1-16,-10 1 8,13 4 24,-19 2-24,6-2 0,11 0 8,-11-2 32,3 0-40,-9 4 0,16-4-48,-9-1 32,-1 1-8,10 0 24,-16 4 0,5-4 40,3 2-32,0-2 8,1 2-8,-9 2-8,8-5-8,-2 1 32,2 0 16,-1-2-16,-7 6-24,6-4 64,0-1-40,0 3-24,-4 0 8,-2 2-8,5-2-8,-3-2 32,2 2 24,-2-2-64,-2 4 16,4-2 0,-2 0-24,0 0-8,0 2 80,-2 0-48,5-2 0,-3-1 8,0 1 24,0 2-72,-2 0 40,2-2 0,0 2 40,0 0-56,0-2 16,-2 2 0,2 0-16,0 0 16,0-2 0,0 2 16,-2 0-16,2 0 24,1 0-24,-1 0 24,0 0-24,-2 0 0,4 0-8,-2 0 16,0-2-40,2 2 16,-4 0 16,4 0 16,1 0-32,-1 0 32,-2 0-8,-2 0-8,4 0-8,-2 0-8,2 0 16,0 0-24,-4 0 24,2 0-16,0 0 40,1 0-32,1 0 32,-4 0-24,2 0 40,0 0-56,2 0 16,-2 0-24,-2 0 24,2 0-24,0 0 24,0 0-16,0 0 16,-2 0 0,3 0 24,-3 4-32,0-4 16,0 0 24,0 0-32,2 0-16,-2 0 0,2 0 32,0 0 8,-2 0-24,2 0 0,0 0-8,0 0-24,0 0 24,-2 0 8,2 0 8,-2-2 32,2 2 0,0 0-56,-2 0 16,2-2-8,0 0-32,1 2 24,1-2 8,-4 2 8,2 0 24,0-2-8,0 2-16,0-2 24,-2 2-24,2 0 0,0-2-24,-2 2 48,2-2-40,-2 2 16,0-3-8,0 3 40,2 0-80,-2 0 0,0 0 48,0-2-104,0 2-80,0 0-128,0 0-312,0 0 624,0 0-1113,0 0-719,0-2-1345,0 2-15,0 0 3192,2 0-6698,-2 0 6698</inkml:trace>
  <inkml:trace contextRef="#ctx0" brushRef="#br0" timeOffset="912">1484 1623 6577,'0'0'0,"0"0"0,-6 0 800,-11 4-208,13 2-272,-3 0-128,7-6-192,-6 4 128,2-4-8,4 5-8,-4-5 8,4 0-120,0 4 120,-4 0-24,4 0 89,-4 0 55,4-4-240,-5 6 344,5-1 152,-4-1 96,4 0 24,0-4-616,-4 0 664,4 4-40,-4 0-104,4 0-24,0-4-496,-4 0 393,4 5-73,0-5-96,0 0-40,0 0-184,0 4 80,0-4-16,2 0-32,2 4 32,-4-4-64,6 0 80,1 0 8,9 0 40,-10 0-80,-6 0-48,17 0 96,-11 0-40,11 0 8,-11 0 48,-6 0-112,19 4 48,-13-4 56,15 4-72,-13-4 64,-8 0-96,21 0 56,-13 0-40,15 0 72,-14 4-72,-9-4-16,22 0 32,-13 5 0,12-5-56,-13 4-32,-8-4 56,19 4 56,-11 2-56,11-2 48,-13 0 40,-6-4-88,19 5 24,-13-1 16,13 2-8,-13 0 0,-6-6-32,8 6 16,0 1 64,-1-1 32,-1 0-56,-6-6-56,4 6 120,0-1-16,0-1-96,-1 0 72,-3-4-80,2 6 96,0 0-40,-2 1 24,0-1-32,0-6-48,0 6 88,0 0 0,-4 11-40,-1-13 24,5-4-72,-4 6 24,-2 13-48,-13-19 96,15 17-72,4-17 0,-17 4 48,13 15-16,-2-13-56,-13 13 64,19-19-40,-4 4 0,-12 12 0,9-9-16,-9 13 40,16-20-24,-7 7 64,-11 9-16,13-9 48,-13 9-96,18-16 0,-6 6 56,-11 11 8,11-11-8,-1 11 64,7-17-120,-18 0-8,18 6-16,-7 0 56,1 1-40,6-7 8,-4 6 48,0-2-48,0 2-16,4-2-8,0-4 24,0 5-56,0-1-8,0 0-128,0 0-96,0-4 288,0 4-456,0 3-224,0-3-376,0 0-560,0-4 1616,0 4-2625,4 2-8,2 0-3600,-6-6 6233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43.73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138 78 9193,'0'0'0,"-29"0"1897,2 4-825,27-4-1072,-29 4 424,6 2-192,19 11-112,-2-13-48,6-4-72,-7 4 64,3 13-64,0-13 0,4 2 16,0-6-16,0 19-56,-4-2 0,4-1-8,0 5-32,0-21 96,0 23-24,0 0 24,0 4 40,0 0 64,0-27-104,2 27 128,2 0 32,2-2 16,1 0-56,-7-25-120,16 25 112,-10-2-8,11 0-40,-9-5 16,-8-18-80,23 17 64,-4-11 0,0 15 9,-1-17 15,-18-4-88,19 6 80,0-1 40,0-5 8,1 0 16,-20 0-144,19-2 184,0-5-40,0-1-48,-1-13 8,-18 21-104,19-19 88,0 3-8,-1-5-16,1 0-24,-19 21-40,17-23 72,-1-6 16,-7 2 24,9-2-48,-18 29-64,7-31 56,1-2 24,-2 3-16,-2-1 16,-4 31-80,0-29 112,0 2-48,-4 0 48,-2 2-8,6 25-104,-19-25 112,13 4-16,-17 5-8,7 7 8,16 9-96,-21-18 64,2 11 32,-2 1-88,0 0 16,21 6-24,-20-2-32,-1 0-40,2 2 16,0 0-56,19 0 112,-16 4-144,-3 13-24,13-13-48,-15 14 48,21-18 168,-6 7-208,-1 11 24,-9-1-80,16 0-104,0-17 368,-4 16-544,4-9-169,0 18-215,0-9-216,0-16 1144,0 6-1336,0 15-169,2-17 249,4 15-3801,-6-19 5057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45.96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136 1 14891,'0'0'0,"0"0"768,4 0-856,-4 0 88,4 4-200,4 2-8,-5 11 48,-1-11 48,-2-6 112,2 19-136,0-13 8,0 19-24,0-7-40,-2-18 192,2 21-168,0 4 7,0 4 81,-2 0 16,0-29 64,2 32-8,-2-1 16,2 2-8,-2 3 64,0-36-64,0 37 48,0 5 8,0-1 9,-4 3-49,4-44-16,-4 46 24,0-1-16,0 3-8,-3-2 0,7-46 0,-6 46 0,0 2 24,0-3-16,-11 1 40,17-46-48,-4 46 40,-13 0 24,11-7 40,-13 1 16,19-40-120,-6 33 112,-15 0 32,15-6-8,-11-4-80,17-23-56,-4 23 56,-2-17-168,0 15-184,2-17-281,4-4 577,0 7-984,0-3-576,2-4-440,4 0 255,-6 0 1745,8-2-5313,-8 2 5313</inkml:trace>
  <inkml:trace contextRef="#ctx0" brushRef="#br0" timeOffset="1">510 618 9434,'0'0'0,"0"0"0,-6 0 1680,-19 4-952,8 1-560,11-1-152,6-4-16,0 0 16,0-6 40,4-1 16,-4 7-72,7-6 64,-1-11-24,0 11-16,2-2-32,-8 8 8,7-19 16,1 11 0,9-13 24,-13 4-8,-4 17-32,16-16 56,-11-1 0,3 0 0,9 1 40,-17 16-96,4-19 56,4 0-16,9 1-16,-11-1 0,-6 19-24,8-19 16,1 3 8,-1 9 8,-2-9-8,-6 16-24,6-2 0,1-5 16,-1 3 0,-2 2-24,-4 2 8,2-2 32,0 0 8,0 2-24,0 0 56,-2 0-72,0 4 40,0 2-8,2 1 0,-2-1 8,0-6-40,0 21 40,0-15 0,0 19 24,0-6-32,0-19-32,0 20 0,0 1 0,0 0 0,-4 2 0,4-23 0,0 23 24,-4 0 32,4 4 32,0 0 16,0-27-104,-4 27 96,4 4 0,0-2-48,-4-2-8,4-27-40,0 27 56,0 0 9,-4-2-25,4 0 0,0-25-40,-5 21 64,5 0-24,0-3 8,-4 1-40,4-19-8,0 6 24,0 15-48,0-15 16,0 11-80,0-17 88,0 4-241,0 0-183,0 1-280,0-1-264,0-4 968,0 0-1368,2 0-321,0 0 249,5 0-3593,-7 0 5033</inkml:trace>
  <inkml:trace contextRef="#ctx0" brushRef="#br0" timeOffset="2">1201 221 11418,'0'0'0,"-4"0"704,-2 6-728,-13 13-128,19-19 152,-4 6-176,4 15 96,-5-15 16,1 13 40,4-19 24,-4 6 0,0 21-40,0-4 8,-2 0 8,6-23 24,-7 27-64,-9 2 96,12 0-8,-3 0 48,7-29-72,-6 32 128,-13-1 24,15 0 24,-2 0 32,6-31-208,-21 34 256,17-3-64,-15 0 48,13 0-16,6-31-224,-19 29 160,13 0-16,-13 1-72,15-1 0,4-29-72,-6 25 48,-11 0 16,17-3 8,-6 3-72,6-25 0,-4 23-8,0-2-48,4-4-120,0-11-160,0-6 336,0 19-544,0-19-296,0 6-304,2-2-329,-2-4 1473,6 0-1448,15 4 264,-15-6-3329,-6 2 4513</inkml:trace>
  <inkml:trace contextRef="#ctx0" brushRef="#br0" timeOffset="3">1555 269 13114,'0'0'0,"0"0"0,0-2 1577,-7 0-1377,1 2-336,2 0-40,4 0 176,-4 6-128,4 0 64,0 11 56,-4-13-48,4-4 56,0 6-96,-5 17-40,1-4-17,0 6 25,4-25 128,-6 25-136,0 6 64,-1-2 0,1-2 24,6-27 48,-6 29 40,0-2-32,-11 0 56,13 5-24,4-32-40,-17 31 40,11 2-16,-13 0 16,13-2-8,6-31-32,-21 34 40,15-3 16,-15-2-32,15 0 32,6-29-56,-23 25 8,17 0-56,-15-2-152,17 0-224,4-23 424,-17 21-680,17-3-280,-6-11-304,2-1-161,4-6 1425,0 4-1336,0 0 312,-6-8-3393,6 4 4417</inkml:trace>
  <inkml:trace contextRef="#ctx0" brushRef="#br0" timeOffset="4">1611 327 13146,'0'0'0,"-17"-2"2865,11 2-2561,6 0-304,-21 0-216,21 4-96,0 0 24,2 1 80,-2-5 208,6 4-216,3 0 40,9 0 0,-11 0-64,-7-4 240,18 6-240,-9 1 7,12 9 25,-13-12 48,-8-4 160,21 17-80,-13-13 16,13 13 64,-15-13 24,-6-4-24,17 17 48,-11-13-8,0 15 16,0-13 16,-6-6-72,7 21 64,-3-17 8,-2 14 24,-2-11-7,0-7-89,0 18 96,0-11-24,-6 16-16,-13-17 40,19-6-96,-6 23 64,-15-7 8,4-9 40,1 18-72,16-25-40,-21 16 64,0-10-24,0 19 8,0-18 0,21-7-48,-18 22 32,1-15-16,0 16-16,1-17 8,16-6-8,-7 19 0,-13-13 0,15 13-32,-11-15-24,16-4 56,-4 16-64,0-11-8,-1 1-32,5 0-40,0-6 144,0 6-112,0 0 16,5-1 64,3-1 32,-8-4 0,19 4-16,-11 2 16,17-2 48,-4 1-32,-21-5-16,20 4 32,3 2-8,2 0-16,2 0 24,-27-6-32,27 7 32,-2 11 24,2-13 8,-2 1 8,-25-6-72,25 6 120,0 11 0,0-13-8,0 0 0,-25-4-112,23 6 96,0 0-40,-2 11 8,-2-17-40,-19 0-24,16 4-24,-8 0-16,11 1-96,-13-5-280,-6 0 416,17 0-1137,-11 0-1303,11 6-4778,-17-6 7218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48.223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685 0 5217,'0'0'0,"0"0"0,0 0 328,0 0-120,0 5-32,0-5-88,0 0-88,0 0 56,0 4 8,2-4 0,-2 4-16,0-4-48,0 4 72,0-4-24,0 0 24,0 0 32,0 0-104,0 0 136,0 0 64,0 4 8,0-4 80,0 0-288,0 4 320,-4-4 16,4 5 56,-4-5-56,4 0-336,-4 0 392,0 0-23,0 0 7,-1 0-8,5 0-368,-4 4 320,0 0-8,0-4-64,0 4-24,4-4-224,-4 4 176,-1 0 24,-1 3 0,2-3 0,4-4-200,-6 0 256,0 6-72,-1-2-80,1 0 16,6-4-120,-6 7 80,0-1 56,-1 0 24,-9 0-8,16-6-152,0 6 192,-7-1 8,-9 1-24,12 13 9,4-19-185,-7 4 160,-11 2-56,14 11 40,-13-13-40,17-4-104,-4 19 96,-2-15-32,-13 16-64,15-13 32,4-7-32,-19 21-64,13-5 56,-15-10-24,15 19 8,6-25 24,-21 7 72,15 13 8,-19-3-32,8-11-24,17-6-24,-6 25 0,-17-19 24,17 19 40,-17-8-8,23-17-56,-6 17 104,-15 4-24,14-3 16,-13-1-48,20-17-48,-7 21 48,-13 0-48,13-3-16,-9 3 80,16-21-64,-7 23-64,-11 0 96,12 2-88,-15-2-24,21-23 80,-7 23-16,-9-1-72,12 1 128,-3 2-16,7-25-24,-16 23 24,12 2-8,-3-4 0,1 2-40,6-23 24,-6 21 8,-11-1 24,13 5-40,-2 0 32,6-25-24,-6 25 24,-1 2-8,3 0 32,0-2-40,4-25-8,-4 29-8,4-2-8,0-2 40,0 2 32,0-27-56,0 25-8,2-2-8,4 2 16,0 0-40,-6-25 40,7 23 16,1 4 32,0 0-80,1 0 8,-9-27 24,8 27-8,11 0-24,-13 2 40,13-4 0,-19-25-8,16 27-16,1 3-8,0-8 0,1 3 24,-18-25 0,19 27 0,2-4 32,0 2-48,2-2 16,-23-23 0,25 23-40,-1-2-8,4-2 56,1-3 0,-29-16-8,25 7 88,4 13-24,-2-16-16,2 3-16,-29-7-32,31 6 24,-2 0 40,2-2-40,1-4 64,-32 0-88,31 5 24,2-5-16,2 4 40,1-4-48,-36 0 0,35-2 32,3-3-8,-3-11 16,2 14-96,-37 2 56,40-7-24,0-1 64,-1 2-56,-2 0 96,-37 6-80,42-17 24,-2 15-40,-1-6 56,3-1-56,-42 9 16,37-8 48,-1 0 8,3-11-16,-4 13 120,-35 6-160,36-19 80,-3 11-16,-4-9-16,0 9-40,-29 8-8,29-23 48,-2 6 64,1-2-8,-1 1-32,-27 18-72,22-21 104,3-2-40,0-2 32,-2 4 8,-23 21-104,21-18 72,0-3-16,-4 2-56,-9-4 32,-8 23-32,21-25 40,-15 4 16,13-6-8,-13-2-48,-6 29 0,8-23-16,0-6-16,-1 6-16,-1-4 80,-6 27-32,6-27 16,-4 2 8,0-4 56,0 6-56,-2 23-24,0-27 120,0 2-96,-4 2 16,0-2 56,4 25-96,-6-22 16,-11-3 40,13 2 16,-15-4-48,19 27-24,-6-29 48,-13 1 32,15-3-80,-14 2 48,18 29-48,-7-31 48,-9 2 0,9 0-8,-9 2-64,16 27 24,-4-25 48,-13 0-48,13 2-48,-13 0 80,17 23-32,-4-21 24,-2 0 24,-11 3 64,13 1-16,4 17-96,-6-17 121,-1 1-65,1 10-32,-10-17 24,16 23-48,-5-9-48,-1-12 48,0 13 24,-11-13-56,17 21 32,-4-16 24,-2-1-24,-13 9-48,15-13 56,4 21-8,-6-8 0,-13-11 0,15 11 40,-13-11-64,17 19 24,-4-6 0,-2-11-24,0 11 32,-11-11 64,17 17-72,-4-4 16,0-2 8,-3-1 8,-9 1-16,16 6-16,0-6 64,-6 0-88,-1 2 24,3-3-16,4 7 16,-6-2-88,0-2 152,-1 2-80,1 0 56,6 2-40,-6-2 40,2 0-40,4-2 48,-4 2-96,4 2 48,0-3-16,-5 3 16,5-2-8,-4 0 56,4 2-48,0 0 24,0 0 8,0 0-40,-4 0-16,4 0 24,0 0 32,0 0 16,0 0 16,0 0-208,0 0 304,-4 0-104,4 4 16,0-4-16,0 0-56,0 0 8,0 5-40,0-5 32,0 4 8,0 0-16,0 2 8,0-6 0,2 4-16,0 3 0,0 9-32,0-12 24,-2-4 24,2 19-48,0-13 0,1 15 32,-3-4-32,0-17 48,2 16 0,-2 3 0,0 0-8,0 2 16,0-21-8,-5 20 40,1-1-8,0 2-64,0-2 32,4-19 0,-4 16-40,0 1 40,-1-11 64,-1 15-40,6-21-24,-6 6 24,0 13 16,2-15-56,-1 0 56,5-4-40,-4 5-16,0-1 64,4 0 32,-4-4-56,4 0-24,0 0 8,-4 0-32,4 0-48,0-2 32,0 2 40,0-2-24,0-2-48,0-3-24,0 1-40,0 6 136,0-17-136,0 11 15,0-10 25,2 7-8,-2 9 104,0-23-96,2 15 8,0-15 16,0 6 40,-2 17 32,2-18 24,-2 1-40,2 9 32,-2-15-8,0 23-8,2-8-8,0-11 40,1 11 8,-1-11 40,-2 19-80,4-6 72,0-3 0,-2 1 40,2 2-64,-4 6-48,4-7 57,0-1-17,1 2-32,1 0 16,-6 6-24,6-7-8,11 3-16,-11-2 8,11 0-16,-17 6 32,4-4-16,2-1-9,2 3-7,1 0-8,-9 2 40,8-2-32,9 2-8,-13 0 8,12 0-8,-16 0 40,7 0-24,11 4-8,-9 1-8,9-1-8,-18-4 48,9 6-48,12 11 40,-5-13-40,1 2 72,-17-6-24,17 19 0,-1-15 0,1 15 48,-1-15-48,-16-4 0,19 16 24,-2-9-24,2-1-24,-1 13 24,-18-19 0,17 4 0,-11 2 8,13 0 8,-13-2-32,-6-4 16,6 5 0,1-1-80,1 0-128,-2-4-272,-6 0 480,6 0-960,-1 0-648,-1-2-1113,2-2-208,-6 4 2929,4-7-6529,-4 7 6529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51.34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257 348 7801,'0'0'0,"-4"0"1512,4 0-1512,-19 4 1129,13 0-753,-13 2-272,19-6-104,0 4-8,0 1 16,0-5-64,0 0 56,0 4 0,-4 0 32,4 0 8,-4-4 152,4 0-192,-5 6 184,1 0 104,0 1 72,0 11 56,4-18-416,-6 5 360,-11 13-104,13-11 24,-2 15-112,6-22-168,-19 7 184,15 20 96,-15-9-176,13 1-23,6-19-81,-19 21 88,15 0-128,-15-2 96,13-3-32,6-16-24,-17 19 8,13-13 48,-12 17-24,11-19 72,5-4-104,-4 17 32,0-17-40,0 4-16,4 0 8,0-4 16,0 0-88,0 0-8,0-2-8,2-2-121,-2 4 225,4-6-112,2-11 8,1 11 32,1-11 32,-8 17 40,8-6-8,9-15 24,-11 13 8,3-15 56,-9 23-80,16-17 32,-10 9 24,1-13 16,-1 13-64,-6 8-8,8-21 48,-2 15 48,1-13-7,-1 13 23,-6 6-112,6-6 136,-2-11 24,3 15-40,-1-7 40,-6 9-160,4-6 120,2 0-24,-2 0-24,1 0-8,-5 6-64,4-5 48,0 3 8,0 0 0,-2 2-24,-2 0-32,2 0 16,0 0 8,0 6 32,0-1 8,-2-5-64,2 6 56,1 0 0,-1 11-8,0-13 16,-2-4-64,0 6 120,0 17-56,2-17 40,-2 21-48,0-27-56,2 19 64,0 0-8,-2 4-32,2 0-32,-2-23 8,0 20 8,0 3-48,0 0 24,2 2 72,-2-25-56,0 25-40,0 0 56,0-4 0,0-3-40,0-18 24,0 19 24,0-2-40,0-11-72,0 17-64,0-23 152,-4 6-304,4 0-112,0 13-72,0-19-160,0 0 648,0 4-817,0-4-311,0 4-520,0-4-201,0 0 1849,2 0-1600,2 0-3289,-4 0 4889</inkml:trace>
  <inkml:trace contextRef="#ctx0" brushRef="#br0" timeOffset="948">727 0 13554,'0'0'0,"-21"21"3809,2-4-3225,19-17-584,-20 20-240,13 10-152,3-8 0,0 8 112,4-30 280,0 29-192,-4 0 88,4 2 8,0-2-8,0-29 104,-4 36-88,4-5 8,-4 4-8,-1 5 8,5-40 80,-6 33-32,2 2 40,-2 3 40,0-5 40,6-33-88,-17 31 104,13 5-8,-13-5-8,11 2 8,6-33-96,-17 38 80,13-5 16,-13-2-56,13 0-32,4-31-8,-6 31-48,0-6-200,-11-2-8,17-4-232,0-19 488,-4 6-688,4 19-201,-4-21-351,4 15-176,0-19 1416,0 0-1696,0 6 15,0-2 393,0-4-3305,0 0 4593,0 0 0</inkml:trace>
  <inkml:trace contextRef="#ctx0" brushRef="#br0" timeOffset="949">956 329 11130,'0'0'0,"-21"0"3545,4 4-2505,-1 2-1120,11 15-304,7-21 384,-4 6-384,0 17 112,4-17 176,0 17 32,0-23 64,-4 7-64,4 15-88,-4-3 8,4 0 87,0-19 57,0 17 8,-4 3 49,4 1-81,0 0 40,0-21-16,0 21 48,0 0 48,0-1 8,0 1-40,0-21-64,0 21 112,4 2-80,2 0 64,0-2-128,-6-21 32,9 18-96,-1-1 80,8-11 0,-9 13 48,-7-19-32,18 4 0,-11 17-32,11-21-88,-11 0 56,-7 0 64,18 4 8,-11-4-56,13-2-16,-11-4 24,-9 6 40,18-9-48,-1-7-25,0 7 33,-9-13-72,-8 22 112,23-19-56,-15-2-48,11-4-40,-13 4 24,-6 21 120,17-23-280,-11 3 112,2-3 24,-1 0 16,-7 23 128,6-25-152,0 4 48,-4 2-8,0 1 48,-2 18 64,0-9 0,0-14 24,-6 17 104,-11-13 24,17 19-152,-4-6 224,-17-2 48,15 0-32,-17 1 104,23 7-344,-18-4 328,-1 2-7,0 2-1,-2 4-160,21-4-160,-16 6 80,-3 1-112,13 11-96,-17-13-112,23-5 240,-6 18-408,-15-14-329,17 17-591,-3-15-808,7-6 2136,-6 25-2033,0-6-3496,6-19 5529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53.637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44 372 3656,'0'0'0,"9"-20"912,-9 20-912,18-23 153,-1-6-89,0-1 0,-9 10 8,-8 20-72,23-21 16,-15 0 48,13-2 0,-15 2 8,-6 21-72,19-18 192,-13-3 120,11 4 160,-11 9 192,-6 8-664,6-23 808,3 17 8,-3-15 8,0 15 17,-6 6-841,6-17 840,0 11-32,-1 0-48,-3-1-104,-2 7-656,2-4 568,-2 2-119,0 0-25,0 2-96,0 0-328,0 0 216,0 4 16,0 0-80,0 1-40,0-5-112,-4 6 64,4 0 32,-5 11-48,1-11 8,4-6-56,-4 19 104,0-13-56,4 13-32,-6-13 24,6-6-40,-4 21 32,-1-5-56,1 1 72,0 2-16,4-19-32,-6 22 32,2 6 32,-3 1-72,1 2 16,6-31-8,-6 33-16,0 3-32,-11 1 48,17-2 8,0-35-8,-6 38 0,-11-3 56,13 0-16,-2-1-32,6-34-8,-19 33 24,13-4-48,-11 2 24,13-4 0,4-27 0,-6 30 32,-11-1-32,13-2-8,-2-4 32,6-23-24,-6 16-16,-1-10 40,1 17-72,0-16-136,6-7 184,-6 20-272,-1-15-200,3 1-104,0 10-96,4-16 672,-4 0-697,0 5-79,4 1-240,0-2-424,0-4 1440,-4 0-1841,4 0 257,0 0-3249,0 0 4833</inkml:trace>
  <inkml:trace contextRef="#ctx0" brushRef="#br0" timeOffset="476">683 137 9378,'0'0'0,"-4"4"2144,-3-4-1104,7 0-1040,-6 5 160,0-1-264,0 2 16,2 11 8,4-17 80,0 4-16,0 2 8,0 13 0,0-13 8,0-6 0,0 21-16,0-4 16,0 3 24,-5 3 24,5-23-48,0 25 96,-4 2 48,0 0 56,-2 4 144,6-31-344,-4 30 280,-3-1 48,1 0-79,0 0-17,6-29-232,-17 29 184,13 2-24,-2-4 32,0 0-104,6-27-88,-19 27 128,15 0-32,-2-4-16,-13 0-72,19-23-8,-4 19 0,0-2 32,-3-11-184,1 15-192,6-21 344,-6 0-608,2 4-497,-1 0-487,1 0-472,4-4 2064,0 0-1945,0 0-3344,0 0 5289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2:54.89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102 110 11570,'0'0'0,"-17"-2"2849,13-2-2009,4 4-840,-16-6 88,16 2-304,0 2 40,0-5-16,0 7 192,2-6-120,2-11 200,2 13-104,2-2 112,-8 6-88,17-8-16,-11 1 0,3 1 0,7 0 0,-16 6 16,6-6-16,3 0 16,-1 1 16,9 3-32,-17 2 16,4-4 32,2 2-8,2 2-16,1 0 40,-9 0-48,8 0 48,0 4-32,-1 0-16,-1 3-56,-6-7 56,6 16-88,0-12 112,-1 17-88,-3-15 24,-2-6 40,2 25-32,-2-6-88,0 2 64,0 6 72,0-27-16,-4 23 8,-3 2-8,-9 0 24,9-2-16,7-23-8,-18 27 64,11-2-24,-13-2-8,13-3 24,7-20-56,-25 21 8,19-2 40,-19-2 32,19-11-32,6-6-48,-21 21 48,15-17 8,-15 2 8,15 0-16,6-6-48,-17 6-16,13-1-16,-2 1 0,0-6-40,6 0 72,-7 0-80,3-2-32,0-4-80,4-1 48,0 7 144,0-2-144,0-4 24,0 0 24,0 2-9,0 4 105,0-7-48,4 1-16,2 4-8,1 0 8,-7 2 64,6-2-80,0 2 24,0 0 40,3 0-24,-9 0 40,8 0-32,0 4 8,9-4 16,-11 4 24,-6-4-16,17 4-8,-11 0 8,13 3 8,-11-1 8,-8-6-16,23 6 72,-2 11 8,0-13-16,2 13-16,-23-17-48,27 0 16,2 6 8,2 0-8,-2 0 48,-29-6-64,31 21 80,-2-21-56,1 6-24,-1 1 16,-29-7-16,29 0-32,-2 0 64,0 0-8,-2-2-32,-25 2 8,21-2 8,-1-1-64,-1 1-168,0 0-464,-19 2 688,8-2-1320,13-2-792,-4 2 39,-9-2-3296,-8 4 5369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26.17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1665 5329,'0'0'0,"0"0"296,0 0-48,0 0-112,0 0-136,0 0 96,0 0-8,0 0-16,0 0 40,0 0-480,0 0 872,0 0-360,2 0 24,-2 0-8,0 0-160,0 0 184,2 0 8,-2 0 72,0 0 80,0 0-344,2 0 424,-2 0 80,0 0 49,0 0 15,0 0-568,0 0 528,0 0-40,0 0-136,0 0-96,0 0-1880,0 0 3416,0 0-1656,0 0 0,0 0-8,0 0-2320,0 0 4520,0-3-2200,0 1 0,0-4 24,0 6-152,0-4 176,0 0-32,0-2 16,2 1-40,-2 5-120,3-6 104,1 0 72,-2-2-40,4-9-32,-6 17-104,4-4 80,2-13-24,1 11-15,-1-2 55,-6 8-96,6-17 80,2 11 0,1-13-40,7 11-16,-16 8-24,5-23 8,11 4-8,-10-2 72,15-2 16,-21 23-88,9-20 40,13-3 16,-5 2-32,2-2-48,-19 23 24,16-25 32,3 0 8,0-2 16,0 2-16,-19 25-40,18-27 24,1 2 32,2 0-24,-2-2 8,-19 27-40,18-23 24,1-2 16,0 2-48,0 0 72,-19 23-64,16-20 80,3-1-128,-2 2 24,3-2 8,-20 21 16,21-20-32,0-3 64,2 2 16,-2-2 24,-21 23-72,22-23 48,1 2 8,0-2-8,2 3-72,-25 20 24,25-23 32,0 2 0,4-2 0,-2 0 56,-27 23-88,27-23 80,2 0-16,-1 3-72,1-1 16,-29 21-8,29-19 16,0-2 0,2 0 88,2 5-16,-33 16-88,32-21 80,-3 2-40,2 3 32,0-5-16,-31 21-56,33-17 56,1 1 0,-1-1-32,-2 9-8,-31 8-16,33-25 24,1 6 32,1 0 16,3 0-40,-38 19-32,37-18 32,3 1-40,-1 0-8,1 1 8,-40 16 8,39-9 8,-4-15 56,1 15-24,-1-12-16,-35 21-24,36-6 48,-1-13-72,2 11 24,1-15 24,-38 23-24,35-8 8,5-13 40,-3 15-40,1-2-8,-38 8 0,37-19 16,0 17-8,1-4 16,-3-1 24,-35 7-48,38-6 56,-3 0 0,3 0 104,1-1 8,-39 7-168,38-4 128,-1-2 24,2 4-112,1 0 0,-40 2-40,40-2 0,1 0 8,1 0-8,-1-1 0,-41 3 0,44-2 72,0 2-72,1 0 32,3 0-16,-48 0-16,48 0-16,-2 0 80,0 0-64,-3 0 8,-43 0-8,44 5-8,0-1-8,-3 0 80,1 0-8,-42-4-56,44 4 24,-1 0 32,1 3-32,0-3-32,-44-4 8,45 4 48,1 0-48,-2 0-40,2 0 56,-46-4-16,45 7-16,3-1 56,0-2 40,-2 15 8,-46-19-88,44 4 72,-1 15-24,1-1 0,-2-1-24,-42-17-24,41 19 32,1 1-16,-3-1-16,3 4 8,-42-23-8,39 17 24,3 6 0,-2-5 40,-1 1-40,-39-19-24,35 21 24,1-2 0,-5-1-64,0 1 32,-31-19 8,31 17 8,1-1-8,-3 1 40,-2-11-32,-27-6-8,29 23 0,0-6 0,0-1 24,2-9-24,-31-7 0,32 22 0,-5-15-56,0 14 80,0-15 0,-27-6-24,27 25-16,0-19 64,0 19-96,-2-6 40,-25-19 8,25 6 0,-4 19 32,1-9 8,-1 1-40,-21-17 0,21 21-16,2 0 8,-2-3-8,2 1 113,-23-19-97,23 17 72,-3-1 16,1 7-64,-2-6-24,-19-17 0,19 21-16,-3-5-32,3 1 112,-2 0-48,-17-17-16,16 16 8,1 1 16,0-11-32,-1 17-32,-16-23 40,17 6 16,-1 15 16,-7-15-56,12 19 112,-21-25-88,8 7-24,1 3 6</inkml:trace>
  <inkml:trace contextRef="#ctx0" brushRef="#br0" timeOffset="1715">5255 1161 3296,'0'0'0,"0"0"0,0 4 992,-4 3-792,0-1-120,-1 0-48,5-6-32,0 4 16,0-4 0,0-2-8,0 2-8,0-2-16,2 0-24,5 2-176,-1-2-2896,-6 2 3112,0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28.80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608 1187 4520,'0'0'0,"0"0"401,0 0-233,-4 0-72,4 0-96,-5 0 96,5 0-48,0-3-56,0 1-8,0 2 16,0-2-56,0-4-16,0 2-8,0-2-16,0 6 96,0-4-80,0-3 16,0 1 16,0 0 24,0 6 24,0-6-24,0-1 40,0 1-24,0 0 8,0 6 0,0-6 0,0 1 8,0 1 16,0 0-16,0 4-8,0-2 16,0-2-24,-4 0 8,0 2 16,4 2-16,-4-2-24,0-1-8,0 3-32,-3 0-49,7 0 113,0 5-584,-4-5-2360,4 0 2944</inkml:trace>
  <inkml:trace contextRef="#ctx0" brushRef="#br0" timeOffset="1">522 1039 4408,'0'0'0,"0"0"353,-4-2-209,4 2-144,-6-2 184,0-2 80,2-3 80,0 5 72,4 2-416,-7-4 480,3 0 40,0 2 8,0 0-48,4 2-480,-4-2 464,4 0-48,0 2 1,0 0 7,0 0-424,0 0 368,0 0-56,0 0-72,0 4-56,0-4-184,0 4 144,0 2 8,0 11-48,0-13 0,0-4-104,2 19 96,0-13-16,2 17-8,2-17-56,-6-6-16,6 25 24,1-19 0,-1 19-16,0-19 40,-6-6-48,6 25 64,1-18 8,1 16 32,-2-7-24,-6-16-80,6 17 80,1-11-8,-1 19 32,0-19 24,-6-6-128,6 23 120,1-17-8,-3 15-16,-2-17-8,-2-4-88,4 19 128,-2-13 0,0 11 16,0-13-16,-2-4-128,2 4 144,0 3-8,-2-1-40,3 0 32,-3-6-128,0 6 81,2-2 23,-2-4-16,2 0-24,-2 0-64,0 0 80,0 0 0,0 0 56,0 0-8,0 0-552,0 0 1000,-4-2-424,-1-2-56,1 2 32,4 2-128,-4-4 112,-2-2 0,0-1 16,-13 1 16,19 6-144,-4-6 120,-15 0 16,13 2-8,-17-3 16,23 7-144,-17-2 176,-2 0 24,-1 0-16,-1 2 0,21 0-184,-23 0 160,0 0-24,0 0 8,-2 0-32,25 0-112,-23 0 144,-2 0-16,3 0-8,-1 4-24,23-4-96,-23 4 80,4-4-8,2 5-8,1-5-40,16 0-24,-6 0 8,-11 0-40,13-3-40,-3-1-64,7 4 136,-4-4-200,0 2-160,4 0-280,0-4-624,0 6 1264,2-4-2329,4 2-783,3-5-3922,-9 7 7034</inkml:trace>
  <inkml:trace contextRef="#ctx0" brushRef="#br0" timeOffset="974">547 1465 6017,'0'0'0,"0"0"1160,0 0 72,0 0-1232,-4 0 961,0 0-361,4 0-208,0-2-32,0 2-360,0-2 368,0-2 48,0-2 40,0-3-16,0 9-440,0-16 440,2 10-16,0-13-24,0 2 25,-2 17-425,2-8 448,1-15-16,-3 6-24,0 1-8,0 16-400,0-19 368,0 0-8,-5-2-24,-1 1-48,6 20-288,-6-21 216,0-2-40,1 2-8,-1-2-32,6 23-136,-6-23 168,0-2 8,0 3-40,-1-3-32,7 25-104,-6-25 88,0 0-56,2 2-8,-1 2 0,5 21-24,-4-23 24,4 0-8,0 5 8,-4-1 0,4 19-24,0-9 24,0-7 9,0 10 15,0-3-8,0 9-40,0-6 56,0 0-8,-4 2-56,4 2 32,0 2-24,0 0-48,0 0 0,0 0 24,2 0-48,-2 0 72,2 4-65,2 2 9,0 11-32,1-13 40,-5-4 48,4 21-48,0-5-48,2-10 48,-2 21-48,-4-27 96,5 17-56,-1 4 16,-2 0-16,2 0 40,-4-21 16,4 24-32,-2-1 8,2 4 8,-2-2-16,-2-25 32,2 27 0,1 0-32,-1 3 56,0-3-16,-2-27-8,2 29-8,0-4 40,0 0-48,0 0 40,-2-25-24,2 18 24,0 1 0,0 0 0,0-13-32,-2-6 8,2 25 32,-2-19 8,0 15 32,0-17 24,0-4-96,0 6 104,-4 1-8,0-1-8,0-2-8,4-4-80,-4 4 72,-2-4 25,-1 0-33,-9 0-8,16 0-56,-4 0 80,-15-2-48,13 0 64,-17-2-16,23 4-80,-17-6 96,-2-1 24,-2 1 8,3-10-56,18 16-72,-23-3 96,2-3 8,-2-2 8,0 2-24,23 6-88,-25-7 112,2 3-16,-1 2-32,1 0 48,23 2-112,-23-2 80,2 2-56,0 0 16,0 0 8,21 0-48,-20 4 48,1 0 8,0 1-48,13-1 8,6-4-16,-21 6-16,17 0-32,-2-2-24,1 3-120,5-7 192,-4 4-264,4 0-160,0-4-288,2 4-489,-2-4 1201,7 0-2240,13 0-1513,-13 0-4233,-7 0 7986</inkml:trace>
  <inkml:trace contextRef="#ctx0" brushRef="#br0" timeOffset="1913">893 1544 6545,'0'0'0,"2"0"1312,-2-2-128,0 2-1184,0-2 673,0 0-321,0 0-120,0 0 40,0 2-272,0 0 352,0 0 40,0-2 64,-6 2-8,6 0-448,-7 0 384,1 0 16,-11 0-24,13 0 24,4 0-400,-18 0 481,11 0 47,-18 0 80,5 4 32,20-4-640,-21 4 624,-2-4-64,0 4-56,-2 1-64,25-5-440,-27 4 368,0 2-63,0 0-17,-2 11-64,29-17-224,-27 4 200,0 2-8,0 15-16,-2-15-40,29-6-136,-27 21 128,-1-15 8,1 21-56,5-10 48,22-17-128,-23 19 96,-2 2-56,4 1-16,0 3-64,21-25 40,-19 27-32,13 3 56,-19-3 16,19 8-32,6-35-8,-17 33 0,13 7-48,0-1 0,0 3 16,4-42 32,-4 44 56,4 3-32,0 1 0,2-2-40,-2-46 16,8 46-56,11 0 56,-3-5 8,3 1 40,-19-42-48,23 39 16,2-3-40,4-1-16,2-6-32,-31-29 72,34 27-64,5-4 48,1-4 8,1-13-24,-41-6 32,46 17-24,-2-17-40,-1 0-56,5 0 120,-48 0 0,50-2-64,-2-7 48,2-9 80,0 1-88,-50 17 24,46-21 0,1 2-16,-1-6-72,0 0 64,-46 25 24,48-22-8,-2-6-16,-1 4 24,-1-6 0,-44 30 0,42-29 8,-5 0 8,3 0-72,-7 0 56,-33 29 0,29-29-8,0 2 8,-6-2 96,-2 0-56,-21 29-40,21-32 40,-13 3 24,11 2-8,-17 0 72,-2 27-128,4-27 152,-4 0-8,0 2 56,-6 0-48,6 25-152,-23-27 184,4 0-8,-2 4-40,-2 0 32,23 23-168,-29-21 104,-2 1 40,-4-1 8,-1 2-56,36 19-96,-39-17 128,1 1-56,-1-1-32,-1 11 48,40 6-88,-39-19 24,-3 15 16,1-4-24,-1-1-32,42 9 16,-40-6 80,1 0-64,1 0 64,1 4-56,37 2-24,-39-5-40,-3 3 40,4 2-40,1 0-8,37 0 48,-33 0-112,2 5-56,-1-1-56,5 14-192,27-18 416,-25 5-688,2 11-528,5-12-881,-1 13-1519,19-17 3616,-6 17-3865,-13 3-3441,19-20 7306</inkml:trace>
  <inkml:trace contextRef="#ctx0" brushRef="#br0" timeOffset="2770">660 2010 5217,'0'0'0,"0"-2"896,0 2-896,0-4 976,-6 0-16,-1-2-280,1 6-288,6 0-392,-6 0 249,0 0-73,-1 0 40,3 0 24,4 0-240,-4 0 312,4 0 24,-4 0-48,4 0 8,0 0-296,0 0 160,0 0-48,0 0-16,2 0-56,-2 0-40,2-2 104,4 0 32,0-1 24,1 1 48,-7 2-208,8-4 200,9 0 40,-11 2-48,11 0-40,-17 2-152,6-2 80,15 0-40,-15 2-32,13 0-24,-19 0 16,8 0 8,13 0-8,-15 4 0,15 0-24,-21-4 24,8 4-16,13 0 16,-15 1 8,2 1 24,-8-6-32,9 4 0,-3 2 0,0-2 16,-4 3 32,-2-7-48,2 6 48,-2 0-16,0 11 16,-4-13-16,4-4-32,-6 6 64,-11 13-16,11-13 0,-15 11-16,21-17-32,-16 6 104,-1 13-8,0-13 8,1 11 24,16-17-128,-7 4 73,-15 12 7,15-11-24,-16 13-24,23-18-32,-6 4 8,-15 13-8,15-13 8,0 2-8,6-6 0,-6 7-8,-11-1 8,17 11-32,0-17 8,0 0 24,0 0-16,0 0 8,0 4 16,2-4 0,-2 0-8,4 0-16,3 0 0,9 0 16,-10 0-16,-6 0 16,21 0-16,-4 4-16,2-4-33,-3 4 49,-16-4 16,21 4-8,0-4-48,4 0 32,-2 0-24,-23 0 48,25 0-72,-2 0 56,-5 0-96,1 0-104,-19 0 216,17 0-560,-9-2-640,11 0-784,-13 0-65,-6 2 2049,2 0-5353,-2 0 5353</inkml:trace>
  <inkml:trace contextRef="#ctx0" brushRef="#br0" timeOffset="3898">1234 1798 4480,'0'0'0,"4"0"168,0 0-71,2 0 47,-6 0-144,7 0 200,-1 0 80,-2-2 128,2 0 152,-6 2-560,5-2 680,-1 0 200,2 0 136,-4 0 65,-2 2-1081,4-2 1128,-2 0-88,0-3-72,0 3-88,-2 2-880,2-2 785,-2-2-121,0-2-96,0 0-96,0 6-472,0-7 376,0-9-56,-4 9-48,0-1-8,4 8-264,-4-17 296,0 11 56,-2-12-15,-11 1-9,17 17-328,-4-19 304,-13-2-24,11-2-56,-13-2 0,19 25-224,-6-27 176,-13 0-8,13 0 24,-15 2-56,21 25-136,-6-29 104,-15 0-16,15-2-48,-11 0-16,17 31-24,-4-31 16,-2-3-32,0-3 16,-1-5-24,7 42 24,-4-43-16,0-3-8,4-2-40,0-4 16,0 52 48,0-54-56,4 0 24,2-2-32,13-3 32,-19 59 32,19-58-24,0 0-24,4 0 32,1 4-16,-24 54 32,28-55 0,3 3-40,0 3-24,2 1 0,-33 48 64,36-44-152,1 0 56,-2 5 16,3 3 8,-38 36 72,37-33-72,5 6 16,-1 0-16,1 4 24,-42 23 48,42-19-64,-1 3-8,3 10 24,2-13-32,-46 19 80,46-6-120,1-3 8,3 3-48,2 2 40,-52 4 120,54 0-120,0 0-1,1 0 33,-6 6-8,-49-6 96,50 19-56,-4-13-40,-2 13-16,-3 0 40,-41-19 72,42 20-80,-2 5 64,1 0 32,1 2-8,-42-27-8,39 27-24,-1 5 0,1 3 16,-3 2-32,-36-37 40,33 36-32,-2-1 16,-4 3-40,-2-1 32,-25-37 24,23 46 40,-2-3-40,-2 5 8,-3 2-8,-16-50 0,6 52-48,11-2-8,-13 2 56,-2 4-40,-2-56 40,2 54-32,-2 3 40,-6-1-32,-13-2 16,19-54 8,-16 54-16,-3-2 56,-2 2 40,-2-6-16,23-48-64,-22 48 160,-3-1-40,-2-3-8,-3 2 56,30-46-168,-31 42 128,-2-5 41,0 2-1,-3-3-8,36-36-160,-33 33 112,-2-2-48,-3-2-8,3-1-32,35-28-24,-38 27 16,3 0-16,-2-2-40,1-3 40,36-22 0,-35 23-8,-1-2 16,3-4 16,-2-1-48,35-16 24,-36 17 0,-1-11-32,2 15-16,-1-15 56,36-6-8,-33 17 40,2-13 16,2 2-16,2 13-40,27-19 0,-27 4-24,2 2 0,2 1 24,0 9 0,23-16 0,-21 0 0,4 5 0,1-1-24,10 0 8,6-4 16,-23 4-8,18 0 8,-11 0 24,12-4 8,4 0-32,-7 4-8,1-4 32,2 0-40,0 0-8,4 0 24,-4 0 16,4 0-56,0 0 40,0 0-56,0 0 16,0 0-8,2 0-24,-2 0 72,2-2-64,0 0-8,2 2 32,2-2 8,-6 2 32,4 0-40,3 0-32,-3 0-25,0 0-71,-4 0 168,4 0-216,0 0-24,1 0-64,-3 0-152,-2 0 456,4 0-768,-2 0-648,2-2-1177,0 0-495,-4 2 3088,6-2-6650,-6 2 6650</inkml:trace>
  <inkml:trace contextRef="#ctx0" brushRef="#br0" timeOffset="4526">1787 1717 7169,'0'0'0,"2"-6"1728,-2 6-1728,2-19 1473,1 13-697,1-11-360,-2 17-88,-2 0-328,2 0 288,2-2 56,-2 2 72,0-2 16,-2 2-432,0 0 408,0 0 1,0 0-57,0 0-136,0 0-1601,0 0 3018,-4 4-1481,0 0-24,0-4 48,4 0-176,-4 5 168,-1 1 40,1 0 16,-2 0 24,6-6-248,-6 19 200,-1-15-24,-9 15-56,12-13-64,4-6-56,-7 23 80,-13-6-56,15-1 0,-13 1 72,18-17-96,-7 19 64,-11-3 80,12 5-16,-13 0-16,19-21-112,-6 19 144,-15 3-40,15-3 48,-13 0-64,19-19-88,-4 19 56,-13-3 32,13-10-16,-2 15 32,6-21-104,-7 7 96,1 9-72,0-12-24,0 3 16,6-7-16,-7 6 32,1 0 16,0 0-48,2-2-8,4-4 8,-4 5-48,4-5 32,0 0-8,0 0 48,0 0-24,0 0 24,0 0-80,0 0 32,0 0 80,2 0-160,2 0 64,0 0 8,2-2-32,-6 2 64,9-3-72,9 1 16,-11 0-8,11-2 16,-18 4 48,17-2-32,2 0 32,1 2-24,1 0 8,-21 0 16,23 0-8,2 4-24,2 2 32,0 1-40,-27-7 40,31 16-24,1-12 64,-3 3-56,0-1 16,-29-6 0,27 6 16,2 11-32,-2-13 8,-2 0 16,-25-4-8,27 6 24,-4 1-32,0-1 32,-2 0 0,-3-2 40,-18-4-64,17 0 112,-9 4-8,13-4-40,-15 0 8,-6 0-72,9 0 48,-1 0-40,-2 0-16,-2 0-232,-4 0 240,5 0-648,-3 0-752,0-2-1601,0 0-463,-2 2 3464,2-2-6922,-2 2 6922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1:33:39.24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934 3 3880,'0'0'0,"0"0"600,-4 0-472,0 0-47,4 0-81,-6 0 96,1 0 8,1 0 8,4-2 72,0 2-184,-4 0 208,0 0 16,4 0 40,-4 0 0,4 0-264,-4 0 320,-1 0 128,-1 0 144,2 0 120,4 0-712,-4 4 800,0-4 33,4 4-73,-4-4 0,4 0-760,-5 4 656,1 0-64,4 0-48,0-4-168,0 0-376,0 4 336,0-4-103,0 0-57,2 5-56,-2-5-120,4 0 96,3 4 8,-1-4-40,11 0 88,-17 0-152,6 0 96,15 4-8,-5-4 16,1 0-24,-17 0-80,21 4 96,0 0 16,1 0 8,5 1-8,-27-5-112,30 4 176,1 0-24,2 2-64,2 11 104,-35-17-192,36 4 136,1 15-8,-1-13 32,1 17-104,-37-23-56,40 16 80,-1 3 8,3 0-32,-1 6 32,-41-25-88,38 27 56,1 4-8,1 2 64,1 3-88,-41-36-24,40 37 72,-1 1-32,1 1-72,-3 3 88,-37-42-56,40 39 0,-1 5 16,-3 0-16,-1-3 24,-35-41-24,33 46 8,-3 2 64,-3-2 24,-4 4-40,-23-50-56,20 47 80,-1 1-56,0-2-8,-11 2-8,-8-48-8,21 44 16,-15-1 8,11 3 32,-15-2-32,-2-44-24,6 45 72,-4-1-40,0-2 64,0 3 16,-2-45-112,0 42 56,-4 0 104,-15 1-80,13-1 32,6-42-112,-25 44 121,4-7-17,-4 3 24,-2-5 16,27-35-144,-31 33 112,-2-6-40,-2-2 0,-7 0-56,42-25-16,-40 23 24,-1 0 24,-1-2-8,1-15 16,41-6-56,-40 25 88,-1-19-64,-5 13 16,0-2 56,46-17-96,-48 4 80,0 2-8,-2-2-24,-2-4-32,52 0-16,-54 0 0,0 0 0,2 0 64,-2 0-40,54 0-24,-50 0 8,-2-2 80,4-4-32,3-11 0,45 17-56,-44-6 80,2-11-56,1 9 0,3-15-8,38 23-16,-35-19 0,2-3 40,1-3 24,1 6-56,31 19-8,-31-27 64,0 0-48,0-4-16,1-7 72,30 38-72,-27-35 56,0-1-32,2 3 24,0 0-56,25 33 8,-22-36-32,-1 3 72,4-4-48,0 1 40,19 36-32,-16-37 16,9-3-16,-20 3-16,11 0 48,16 37-32,-7-38 48,-11 1-48,14 1 40,-3 3-80,7 33 40,-6-35-24,-11 1 32,17 5-16,-4-2 56,4 31-48,-6-27 56,0-2-48,-1 0 32,1 0 0,6 29-40,-6-32 8,2 3 32,0 0-24,0 2-32,4 27 16,-5-29-8,1 0-32,4 0 16,0 0 32,0 29-8,0-27 16,0 2 8,0 0 0,0 2-64,0 23 40,0-23 16,2 2 0,0 2-32,0 1 16,-2 18 0,5-9 16,-1-11-72,2 11 72,-2-12-8,-4 21-8,4-6-8,0-13 8,1 13-16,-3-10 8,-2 16 8,4-7-16,0-11 32,0 11-8,0-1-16,-4 8 8,5-17 8,-3 11 48,2-2-88,0-9 0,-4 17 32,4-2 0,2-6-16,-1-1 16,-1 3 16,-4 6-16,2-6-16,4 2-8,0 0 24,-2-1 24,-4 5-24,7-4-24,-5 2 24,2-2 0,-2 2 0,-2 2 0,4-2 8,-2 0-16,0 0 8,0 0-16,-2 2 16,2-2 0,1 0 24,-1-1-8,0 1-40,-2 2 24,2-2 0,0 0-24,0-4 24,0 2 8,-2 4-8,2-4-24,0-3 40,0 3-32,0-2 32,-2 6-16,0-4-16,2 0-8,0 2-56,-2 0-32,0 2 112,3-3-120,-1 3-80,-2 0-80,2 0-120,-2 0 400,0 0-600,0 0-297,0 5-503,0-1-864,0-4 2264,0 6-3513,25 29-88,-23-30-2104,-2-5 5705</inkml:trace>
  <inkml:trace contextRef="#ctx0" brushRef="#br0" timeOffset="581">31 327 6169,'0'0'0,"-4"0"1648,0-2-31,4 2-1617,-6-2 1088,-1 2-600,1 0-200,2 4-8,4-4-280,0 0 360,0 4 120,0-4-8,0 0-56,0 0-416,0 0 320,0 4-64,2-4-79,4 0-9,-6 0-168,9 0 152,-1-2 0,9-2 8,-11-2 32,-6 6-192,17-6 216,-9-11 8,13 11 56,-3-13-16,-18 19-264,19-8 272,2-13-72,2 13-40,-2-13-48,-21 21-112,22-8 104,1-13-16,0 14-32,0-11 8,-23 18-64,23-6 32,-2-1 16,0 1 32,-5 0-16,-16 6-64,9-4 88,9 2-24,-11 2 8,9 0 24,-16 0-96,6 0 64,1 4 24,1 0 0,0 0 32,-8-4-120,7 6 120,-1 1-24,-2 9-16,0-10-32,-4-6-48,4 21 48,0-4-8,1-1-16,-3 5 24,-2-21-48,4 25 32,-2 6 40,2 1-24,-2-1-8,-2-31-40,4 33 24,-2-6-24,3 0 80,-1-2-32,-4-25-48,6 21 49,0 0-1,0-2-96,1-13 48,-7-6 0,6 25-8,2-19-41,1 13 122,-1-13-89,-8-6 16,17 19-8,-13-15-17,4 2-159,9 0-200,-17-6 384,4 4-800,2 1-824,11-5-1713,-9 0 96,-8 0 3241,21 0-6593,-21 0 6593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4. 11. 2021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4.png"/><Relationship Id="rId42" Type="http://schemas.openxmlformats.org/officeDocument/2006/relationships/customXml" Target="../ink/ink31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44.xml"/><Relationship Id="rId84" Type="http://schemas.openxmlformats.org/officeDocument/2006/relationships/image" Target="../media/image55.png"/><Relationship Id="rId16" Type="http://schemas.openxmlformats.org/officeDocument/2006/relationships/customXml" Target="../ink/ink18.xml"/><Relationship Id="rId11" Type="http://schemas.openxmlformats.org/officeDocument/2006/relationships/image" Target="../media/image19.png"/><Relationship Id="rId32" Type="http://schemas.openxmlformats.org/officeDocument/2006/relationships/customXml" Target="../ink/ink26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39.xml"/><Relationship Id="rId74" Type="http://schemas.openxmlformats.org/officeDocument/2006/relationships/customXml" Target="../ink/ink47.xml"/><Relationship Id="rId79" Type="http://schemas.openxmlformats.org/officeDocument/2006/relationships/image" Target="../media/image53.png"/><Relationship Id="rId5" Type="http://schemas.openxmlformats.org/officeDocument/2006/relationships/image" Target="../media/image16.png"/><Relationship Id="rId19" Type="http://schemas.openxmlformats.org/officeDocument/2006/relationships/image" Target="../media/image23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7.png"/><Relationship Id="rId30" Type="http://schemas.openxmlformats.org/officeDocument/2006/relationships/customXml" Target="../ink/ink25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48.png"/><Relationship Id="rId77" Type="http://schemas.openxmlformats.org/officeDocument/2006/relationships/image" Target="../media/image52.png"/><Relationship Id="rId8" Type="http://schemas.openxmlformats.org/officeDocument/2006/relationships/customXml" Target="../ink/ink14.xml"/><Relationship Id="rId51" Type="http://schemas.openxmlformats.org/officeDocument/2006/relationships/image" Target="../media/image39.png"/><Relationship Id="rId72" Type="http://schemas.openxmlformats.org/officeDocument/2006/relationships/customXml" Target="../ink/ink46.xml"/><Relationship Id="rId80" Type="http://schemas.openxmlformats.org/officeDocument/2006/relationships/customXml" Target="../ink/ink50.xml"/><Relationship Id="rId85" Type="http://schemas.openxmlformats.org/officeDocument/2006/relationships/customXml" Target="../ink/ink53.xml"/><Relationship Id="rId3" Type="http://schemas.openxmlformats.org/officeDocument/2006/relationships/image" Target="../media/image15.png"/><Relationship Id="rId12" Type="http://schemas.openxmlformats.org/officeDocument/2006/relationships/customXml" Target="../ink/ink1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0.xml"/><Relationship Id="rId41" Type="http://schemas.openxmlformats.org/officeDocument/2006/relationships/image" Target="../media/image34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customXml" Target="../ink/ink45.xml"/><Relationship Id="rId75" Type="http://schemas.openxmlformats.org/officeDocument/2006/relationships/image" Target="../media/image51.png"/><Relationship Id="rId83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15.xml"/><Relationship Id="rId31" Type="http://schemas.openxmlformats.org/officeDocument/2006/relationships/image" Target="../media/image29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6.png"/><Relationship Id="rId73" Type="http://schemas.openxmlformats.org/officeDocument/2006/relationships/image" Target="../media/image50.png"/><Relationship Id="rId78" Type="http://schemas.openxmlformats.org/officeDocument/2006/relationships/customXml" Target="../ink/ink49.xml"/><Relationship Id="rId81" Type="http://schemas.openxmlformats.org/officeDocument/2006/relationships/image" Target="../media/image54.png"/><Relationship Id="rId86" Type="http://schemas.openxmlformats.org/officeDocument/2006/relationships/image" Target="../media/image56.png"/><Relationship Id="rId4" Type="http://schemas.openxmlformats.org/officeDocument/2006/relationships/customXml" Target="../ink/ink12.xml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customXml" Target="../ink/ink19.xml"/><Relationship Id="rId39" Type="http://schemas.openxmlformats.org/officeDocument/2006/relationships/image" Target="../media/image33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41.png"/><Relationship Id="rId76" Type="http://schemas.openxmlformats.org/officeDocument/2006/relationships/customXml" Target="../ink/ink48.xml"/><Relationship Id="rId7" Type="http://schemas.openxmlformats.org/officeDocument/2006/relationships/image" Target="../media/image17.png"/><Relationship Id="rId71" Type="http://schemas.openxmlformats.org/officeDocument/2006/relationships/image" Target="../media/image49.png"/><Relationship Id="rId2" Type="http://schemas.openxmlformats.org/officeDocument/2006/relationships/customXml" Target="../ink/ink11.xml"/><Relationship Id="rId29" Type="http://schemas.openxmlformats.org/officeDocument/2006/relationships/image" Target="../media/image28.png"/><Relationship Id="rId24" Type="http://schemas.openxmlformats.org/officeDocument/2006/relationships/customXml" Target="../ink/ink22.xml"/><Relationship Id="rId40" Type="http://schemas.openxmlformats.org/officeDocument/2006/relationships/customXml" Target="../ink/ink30.xml"/><Relationship Id="rId45" Type="http://schemas.openxmlformats.org/officeDocument/2006/relationships/image" Target="../media/image36.png"/><Relationship Id="rId66" Type="http://schemas.openxmlformats.org/officeDocument/2006/relationships/customXml" Target="../ink/ink43.xml"/><Relationship Id="rId87" Type="http://schemas.openxmlformats.org/officeDocument/2006/relationships/customXml" Target="../ink/ink54.xml"/><Relationship Id="rId61" Type="http://schemas.openxmlformats.org/officeDocument/2006/relationships/image" Target="../media/image44.png"/><Relationship Id="rId82" Type="http://schemas.openxmlformats.org/officeDocument/2006/relationships/customXml" Target="../ink/ink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6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80.png"/><Relationship Id="rId50" Type="http://schemas.openxmlformats.org/officeDocument/2006/relationships/customXml" Target="../ink/ink78.xml"/><Relationship Id="rId55" Type="http://schemas.openxmlformats.org/officeDocument/2006/relationships/image" Target="../media/image84.png"/><Relationship Id="rId63" Type="http://schemas.openxmlformats.org/officeDocument/2006/relationships/image" Target="../media/image8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6" Type="http://schemas.openxmlformats.org/officeDocument/2006/relationships/customXml" Target="../ink/ink61.xml"/><Relationship Id="rId29" Type="http://schemas.openxmlformats.org/officeDocument/2006/relationships/image" Target="../media/image71.png"/><Relationship Id="rId11" Type="http://schemas.openxmlformats.org/officeDocument/2006/relationships/image" Target="../media/image6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5.png"/><Relationship Id="rId40" Type="http://schemas.openxmlformats.org/officeDocument/2006/relationships/customXml" Target="../ink/ink73.xml"/><Relationship Id="rId45" Type="http://schemas.openxmlformats.org/officeDocument/2006/relationships/image" Target="../media/image79.png"/><Relationship Id="rId53" Type="http://schemas.openxmlformats.org/officeDocument/2006/relationships/image" Target="../media/image83.png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5" Type="http://schemas.openxmlformats.org/officeDocument/2006/relationships/image" Target="../media/image59.png"/><Relationship Id="rId61" Type="http://schemas.openxmlformats.org/officeDocument/2006/relationships/image" Target="../media/image87.png"/><Relationship Id="rId19" Type="http://schemas.openxmlformats.org/officeDocument/2006/relationships/image" Target="../media/image66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70.png"/><Relationship Id="rId30" Type="http://schemas.openxmlformats.org/officeDocument/2006/relationships/customXml" Target="../ink/ink68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8" Type="http://schemas.openxmlformats.org/officeDocument/2006/relationships/customXml" Target="../ink/ink57.xml"/><Relationship Id="rId51" Type="http://schemas.openxmlformats.org/officeDocument/2006/relationships/image" Target="../media/image82.png"/><Relationship Id="rId3" Type="http://schemas.openxmlformats.org/officeDocument/2006/relationships/image" Target="../media/image58.png"/><Relationship Id="rId12" Type="http://schemas.openxmlformats.org/officeDocument/2006/relationships/customXml" Target="../ink/ink59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6.png"/><Relationship Id="rId67" Type="http://schemas.openxmlformats.org/officeDocument/2006/relationships/image" Target="../media/image90.png"/><Relationship Id="rId20" Type="http://schemas.openxmlformats.org/officeDocument/2006/relationships/customXml" Target="../ink/ink63.xml"/><Relationship Id="rId41" Type="http://schemas.openxmlformats.org/officeDocument/2006/relationships/image" Target="../media/image77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58.xml"/><Relationship Id="rId31" Type="http://schemas.openxmlformats.org/officeDocument/2006/relationships/image" Target="../media/image7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9.png"/><Relationship Id="rId4" Type="http://schemas.openxmlformats.org/officeDocument/2006/relationships/customXml" Target="../ink/ink55.xml"/><Relationship Id="rId9" Type="http://schemas.openxmlformats.org/officeDocument/2006/relationships/image" Target="../media/image61.png"/><Relationship Id="rId13" Type="http://schemas.openxmlformats.org/officeDocument/2006/relationships/image" Target="../media/image63.png"/><Relationship Id="rId18" Type="http://schemas.openxmlformats.org/officeDocument/2006/relationships/customXml" Target="../ink/ink62.xml"/><Relationship Id="rId3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" Type="http://schemas.openxmlformats.org/officeDocument/2006/relationships/image" Target="../media/image91.png"/><Relationship Id="rId21" Type="http://schemas.openxmlformats.org/officeDocument/2006/relationships/image" Target="../media/image100.png"/><Relationship Id="rId7" Type="http://schemas.openxmlformats.org/officeDocument/2006/relationships/image" Target="../media/image93.png"/><Relationship Id="rId12" Type="http://schemas.openxmlformats.org/officeDocument/2006/relationships/customXml" Target="../ink/ink92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95.png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5" Type="http://schemas.openxmlformats.org/officeDocument/2006/relationships/image" Target="../media/image92.png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00.xml"/><Relationship Id="rId10" Type="http://schemas.openxmlformats.org/officeDocument/2006/relationships/customXml" Target="../ink/ink91.xml"/><Relationship Id="rId19" Type="http://schemas.openxmlformats.org/officeDocument/2006/relationships/image" Target="../media/image99.png"/><Relationship Id="rId31" Type="http://schemas.openxmlformats.org/officeDocument/2006/relationships/image" Target="../media/image105.png"/><Relationship Id="rId4" Type="http://schemas.openxmlformats.org/officeDocument/2006/relationships/customXml" Target="../ink/ink88.xml"/><Relationship Id="rId9" Type="http://schemas.openxmlformats.org/officeDocument/2006/relationships/image" Target="../media/image94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103.png"/><Relationship Id="rId30" Type="http://schemas.openxmlformats.org/officeDocument/2006/relationships/customXml" Target="../ink/ink101.xml"/><Relationship Id="rId8" Type="http://schemas.openxmlformats.org/officeDocument/2006/relationships/customXml" Target="../ink/ink9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649475" y="1674674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l-SI" sz="2200">
                <a:solidFill>
                  <a:schemeClr val="bg1"/>
                </a:solidFill>
                <a:latin typeface="Garamond"/>
                <a:ea typeface="Garamond" charset="0"/>
                <a:cs typeface="Garamond" charset="0"/>
              </a:rPr>
              <a:t>8. </a:t>
            </a:r>
            <a:r>
              <a:rPr lang="en-SI" sz="2200">
                <a:solidFill>
                  <a:schemeClr val="bg1"/>
                </a:solidFill>
                <a:latin typeface="Garamond"/>
                <a:ea typeface="Garamond" charset="0"/>
                <a:cs typeface="Garamond" charset="0"/>
              </a:rPr>
              <a:t>–</a:t>
            </a:r>
            <a:r>
              <a:rPr lang="sl-SI" sz="2200">
                <a:solidFill>
                  <a:schemeClr val="bg1"/>
                </a:solidFill>
                <a:latin typeface="Garamond"/>
                <a:ea typeface="Garamond" charset="0"/>
                <a:cs typeface="Garamond" charset="0"/>
              </a:rPr>
              <a:t> 14. 11. 2021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l-SI" sz="3600">
                <a:solidFill>
                  <a:schemeClr val="bg1"/>
                </a:solidFill>
                <a:latin typeface="Garamond"/>
                <a:ea typeface="Garamond" charset="0"/>
                <a:cs typeface="Garamond" charset="0"/>
              </a:rPr>
              <a:t>Vaje 5</a:t>
            </a:r>
          </a:p>
          <a:p>
            <a:pPr algn="ctr"/>
            <a:r>
              <a:rPr lang="sl-SI" sz="3600">
                <a:solidFill>
                  <a:schemeClr val="bg1"/>
                </a:solidFill>
                <a:latin typeface="Garamond"/>
                <a:ea typeface="Garamond" charset="0"/>
                <a:cs typeface="Garamond" charset="0"/>
              </a:rPr>
              <a:t>Turingov stroj</a:t>
            </a:r>
            <a:endParaRPr lang="sl-SI" sz="360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5.4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Poiščite izhod, ki ga vrne Turingov stroj s pravili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2, L)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b, 0, 3, L)</a:t>
            </a:r>
            <a:endParaRPr lang="sl-SI"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(3, b, 1, 4,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(4, 0, 1, 4,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če so na traku naslednji vhodni podatki: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1 b …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endParaRPr lang="sl-SI" sz="2000">
              <a:cs typeface="Calibri"/>
            </a:endParaRPr>
          </a:p>
          <a:p>
            <a:pPr>
              <a:buNone/>
            </a:pPr>
            <a:endParaRPr lang="sl-SI" sz="2000">
              <a:cs typeface="Calibri"/>
            </a:endParaRPr>
          </a:p>
          <a:p>
            <a:pPr marL="0" indent="0">
              <a:buNone/>
            </a:pPr>
            <a:endParaRPr lang="sl-SI" sz="2000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5.4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Poiščite izhod, ki ga vrne Turingov stroj s pravili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2, L)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b, 0, 3, L)</a:t>
            </a:r>
            <a:endParaRPr lang="sl-SI"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(3, b, 1, 4,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(4, 0, 1, 4,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če so na traku naslednji vhodni podatki: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1 b …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endParaRPr lang="sl-SI" sz="2000">
              <a:cs typeface="Calibri"/>
            </a:endParaRPr>
          </a:p>
          <a:p>
            <a:pPr>
              <a:buNone/>
            </a:pPr>
            <a:r>
              <a:rPr lang="sl-SI" sz="2000">
                <a:solidFill>
                  <a:srgbClr val="FF0000"/>
                </a:solidFill>
                <a:cs typeface="Calibri"/>
              </a:rPr>
              <a:t>… b 1 1 1 b ...</a:t>
            </a:r>
            <a:endParaRPr lang="sl-SI" sz="2000">
              <a:cs typeface="Calibri"/>
            </a:endParaRPr>
          </a:p>
          <a:p>
            <a:pPr marL="0" indent="0">
              <a:buNone/>
            </a:pPr>
            <a:endParaRPr lang="sl-SI" sz="2000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5.5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Napišite pravila za Turingov stroj, ki pri vhodu </a:t>
            </a:r>
            <a:endParaRPr lang="sl-SI">
              <a:ea typeface="+mn-lt"/>
              <a:cs typeface="+mn-lt"/>
            </a:endParaRPr>
          </a:p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… b 1 1 1 1 1 b …</a:t>
            </a:r>
            <a:endParaRPr lang="sl-SI">
              <a:ea typeface="+mn-lt"/>
              <a:cs typeface="+mn-lt"/>
            </a:endParaRPr>
          </a:p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ustvari izhod</a:t>
            </a:r>
            <a:endParaRPr lang="sl-SI"/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0 1 1 1 1 b …</a:t>
            </a:r>
            <a:endParaRPr lang="en-US">
              <a:cs typeface="Calibri"/>
            </a:endParaRPr>
          </a:p>
          <a:p>
            <a:pPr>
              <a:buNone/>
            </a:pPr>
            <a:endParaRPr lang="sl-SI" sz="200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5.5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Napišite pravila za Turingov stroj, ki pri vhodu </a:t>
            </a:r>
            <a:endParaRPr lang="sl-SI">
              <a:ea typeface="+mn-lt"/>
              <a:cs typeface="+mn-lt"/>
            </a:endParaRPr>
          </a:p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… b 1 1 1 1 1 b …</a:t>
            </a:r>
            <a:endParaRPr lang="sl-SI">
              <a:ea typeface="+mn-lt"/>
              <a:cs typeface="+mn-lt"/>
            </a:endParaRPr>
          </a:p>
          <a:p>
            <a:pPr algn="just">
              <a:buNone/>
            </a:pPr>
            <a:r>
              <a:rPr lang="sl-SI" sz="2000">
                <a:ea typeface="+mn-lt"/>
                <a:cs typeface="+mn-lt"/>
              </a:rPr>
              <a:t>ustvari izhod</a:t>
            </a:r>
            <a:endParaRPr lang="sl-SI"/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0 1 1 1 1 b …</a:t>
            </a:r>
            <a:endParaRPr lang="en-US">
              <a:cs typeface="Calibri"/>
            </a:endParaRPr>
          </a:p>
          <a:p>
            <a:pPr>
              <a:buNone/>
            </a:pPr>
            <a:endParaRPr lang="sl-SI" sz="2000">
              <a:latin typeface="Calibri"/>
              <a:cs typeface="Calibri"/>
            </a:endParaRPr>
          </a:p>
          <a:p>
            <a:pPr>
              <a:buNone/>
            </a:pPr>
            <a:endParaRPr lang="sl-SI" sz="2000">
              <a:latin typeface="Calibri"/>
              <a:cs typeface="Calibri"/>
            </a:endParaRPr>
          </a:p>
          <a:p>
            <a:pPr>
              <a:buNone/>
            </a:pPr>
            <a:endParaRPr lang="sl-SI" sz="2000">
              <a:latin typeface="Calibri"/>
              <a:cs typeface="Calibri"/>
            </a:endParaRPr>
          </a:p>
          <a:p>
            <a:pPr>
              <a:buNone/>
            </a:pPr>
            <a:r>
              <a:rPr lang="sl-SI" sz="2000">
                <a:solidFill>
                  <a:srgbClr val="FF0000"/>
                </a:solidFill>
                <a:latin typeface="Calibri"/>
                <a:cs typeface="Calibri"/>
              </a:rPr>
              <a:t>(1, 1, 0, 2, L)</a:t>
            </a:r>
            <a:endParaRPr lang="sl-SI" sz="200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5.6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1800">
                <a:ea typeface="+mn-lt"/>
                <a:cs typeface="+mn-lt"/>
              </a:rPr>
              <a:t>Napišite pravila za Turingov stroj, ki poljuben niz enk na vhodu spremeni v izhodni niz, v katerem</a:t>
            </a:r>
            <a:endParaRPr lang="en-US" sz="1800">
              <a:ea typeface="+mn-lt"/>
              <a:cs typeface="+mn-lt"/>
            </a:endParaRPr>
          </a:p>
          <a:p>
            <a:pPr algn="just">
              <a:buNone/>
            </a:pPr>
            <a:r>
              <a:rPr lang="sl-SI" sz="1800">
                <a:ea typeface="+mn-lt"/>
                <a:cs typeface="+mn-lt"/>
              </a:rPr>
              <a:t>se izmenjujeta števki 1 in 0.</a:t>
            </a:r>
            <a:endParaRPr lang="en-US" sz="18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2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5.6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1800">
                <a:ea typeface="+mn-lt"/>
                <a:cs typeface="+mn-lt"/>
              </a:rPr>
              <a:t>Napišite pravila za Turingov stroj, ki poljuben niz enk na vhodu spremeni v izhodni niz, v katerem</a:t>
            </a:r>
            <a:endParaRPr lang="en-US" sz="1800">
              <a:ea typeface="+mn-lt"/>
              <a:cs typeface="+mn-lt"/>
            </a:endParaRPr>
          </a:p>
          <a:p>
            <a:pPr algn="just">
              <a:buNone/>
            </a:pPr>
            <a:r>
              <a:rPr lang="sl-SI" sz="1800">
                <a:ea typeface="+mn-lt"/>
                <a:cs typeface="+mn-lt"/>
              </a:rPr>
              <a:t>se izmenjujeta števki 1 in 0.</a:t>
            </a:r>
          </a:p>
          <a:p>
            <a:pPr algn="just">
              <a:buNone/>
            </a:pPr>
            <a:endParaRPr lang="sl-SI" sz="1800">
              <a:cs typeface="Calibri"/>
            </a:endParaRPr>
          </a:p>
          <a:p>
            <a:pPr algn="just">
              <a:buNone/>
            </a:pPr>
            <a:endParaRPr lang="sl-SI" sz="1800">
              <a:cs typeface="Calibri"/>
            </a:endParaRPr>
          </a:p>
          <a:p>
            <a:pPr algn="just">
              <a:buNone/>
            </a:pPr>
            <a:endParaRPr lang="sl-SI" sz="1800">
              <a:cs typeface="Calibri"/>
            </a:endParaRPr>
          </a:p>
          <a:p>
            <a:pPr algn="just">
              <a:buNone/>
            </a:pPr>
            <a:r>
              <a:rPr lang="sl-SI" sz="1800">
                <a:solidFill>
                  <a:srgbClr val="FF0000"/>
                </a:solidFill>
                <a:cs typeface="Calibri"/>
              </a:rPr>
              <a:t>(1, 1, 1, 2, R)</a:t>
            </a:r>
            <a:endParaRPr lang="sl-SI" sz="1800">
              <a:solidFill>
                <a:srgbClr val="000000"/>
              </a:solidFill>
              <a:cs typeface="Calibri"/>
            </a:endParaRPr>
          </a:p>
          <a:p>
            <a:pPr algn="just">
              <a:buNone/>
            </a:pPr>
            <a:r>
              <a:rPr lang="sl-SI" sz="1800">
                <a:solidFill>
                  <a:srgbClr val="FF0000"/>
                </a:solidFill>
                <a:cs typeface="Calibri"/>
              </a:rPr>
              <a:t>(2, 1, 0, 1, 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5.7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68652"/>
            <a:ext cx="10721438" cy="42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Nariši diagram stanj za Turingov stroj, ki poljuben niz enk obdela tako, da vsako tretjo enko spremeni v ničlo. Tako na primer niz:</a:t>
            </a:r>
            <a:endParaRPr lang="en-US" sz="1600">
              <a:cs typeface="Calibri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… b 1 1 1 1 1 1 b…</a:t>
            </a:r>
            <a:endParaRPr lang="sl-SI" sz="1600">
              <a:cs typeface="Calibri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spremeni v niz</a:t>
            </a:r>
            <a:endParaRPr lang="en-US" sz="1600">
              <a:ea typeface="+mn-lt"/>
              <a:cs typeface="+mn-lt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… b 1 1 0 1 1 0 b …</a:t>
            </a:r>
            <a:endParaRPr lang="sl-SI" sz="1600">
              <a:cs typeface="Calibri"/>
            </a:endParaRPr>
          </a:p>
          <a:p>
            <a:pPr algn="just">
              <a:buNone/>
            </a:pPr>
            <a:endParaRPr lang="sl-SI" sz="16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5.7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68652"/>
            <a:ext cx="10721438" cy="4219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Nariši diagram stanj za Turingov stroj, ki poljuben niz enk obdela tako, da vsako tretjo enko spremeni v ničlo. Tako na primer niz:</a:t>
            </a:r>
            <a:endParaRPr lang="en-US" sz="1600">
              <a:cs typeface="Calibri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… b 1 1 1 1 1 1 b…</a:t>
            </a:r>
            <a:endParaRPr lang="sl-SI" sz="1600">
              <a:cs typeface="Calibri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spremeni v niz</a:t>
            </a:r>
            <a:endParaRPr lang="en-US" sz="1600">
              <a:ea typeface="+mn-lt"/>
              <a:cs typeface="+mn-lt"/>
            </a:endParaRPr>
          </a:p>
          <a:p>
            <a:pPr algn="just">
              <a:buNone/>
            </a:pPr>
            <a:r>
              <a:rPr lang="sl-SI" sz="1600">
                <a:ea typeface="+mn-lt"/>
                <a:cs typeface="+mn-lt"/>
              </a:rPr>
              <a:t>… b 1 1 0 1 1 0 b …</a:t>
            </a:r>
            <a:endParaRPr lang="sl-SI" sz="1600">
              <a:cs typeface="Calibri"/>
            </a:endParaRPr>
          </a:p>
          <a:p>
            <a:pPr algn="just">
              <a:buNone/>
            </a:pPr>
            <a:endParaRPr lang="sl-SI" sz="16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98D951AB-8FD8-D14E-963E-348B0B9A674C}"/>
                  </a:ext>
                </a:extLst>
              </p14:cNvPr>
              <p14:cNvContentPartPr/>
              <p14:nvPr/>
            </p14:nvContentPartPr>
            <p14:xfrm>
              <a:off x="2979539" y="4260674"/>
              <a:ext cx="580680" cy="47736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98D951AB-8FD8-D14E-963E-348B0B9A6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539" y="4251674"/>
                <a:ext cx="5983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AF690876-3A73-094F-A51C-041E3281B773}"/>
                  </a:ext>
                </a:extLst>
              </p14:cNvPr>
              <p14:cNvContentPartPr/>
              <p14:nvPr/>
            </p14:nvContentPartPr>
            <p14:xfrm>
              <a:off x="5164019" y="4295954"/>
              <a:ext cx="607680" cy="46476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AF690876-3A73-094F-A51C-041E3281B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019" y="4286954"/>
                <a:ext cx="6253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EA295E2-2940-8F41-B37C-868A95DDDB9D}"/>
                  </a:ext>
                </a:extLst>
              </p14:cNvPr>
              <p14:cNvContentPartPr/>
              <p14:nvPr/>
            </p14:nvContentPartPr>
            <p14:xfrm>
              <a:off x="7225739" y="4233674"/>
              <a:ext cx="594360" cy="46224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EA295E2-2940-8F41-B37C-868A95DDDB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6734" y="4224681"/>
                <a:ext cx="612011" cy="47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3DF77AB1-30B7-414B-AAD3-A5A8EC0F9804}"/>
                  </a:ext>
                </a:extLst>
              </p14:cNvPr>
              <p14:cNvContentPartPr/>
              <p14:nvPr/>
            </p14:nvContentPartPr>
            <p14:xfrm>
              <a:off x="3257459" y="3620954"/>
              <a:ext cx="4259160" cy="83556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3DF77AB1-30B7-414B-AAD3-A5A8EC0F98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8460" y="3611950"/>
                <a:ext cx="4276799" cy="85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F1D912-A573-6444-8B68-5F37A64EE9AF}"/>
                  </a:ext>
                </a:extLst>
              </p14:cNvPr>
              <p14:cNvContentPartPr/>
              <p14:nvPr/>
            </p14:nvContentPartPr>
            <p14:xfrm>
              <a:off x="3425219" y="4684394"/>
              <a:ext cx="3915000" cy="60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F1D912-A573-6444-8B68-5F37A64EE9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6219" y="4675394"/>
                <a:ext cx="39326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FF3D19F6-15F9-144F-B28D-0B118056C306}"/>
                  </a:ext>
                </a:extLst>
              </p14:cNvPr>
              <p14:cNvContentPartPr/>
              <p14:nvPr/>
            </p14:nvContentPartPr>
            <p14:xfrm>
              <a:off x="3669299" y="3164114"/>
              <a:ext cx="570960" cy="34488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FF3D19F6-15F9-144F-B28D-0B118056C3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0299" y="3155114"/>
                <a:ext cx="5886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F294EC-8BC4-8D45-927B-5A17B5424CD3}"/>
                  </a:ext>
                </a:extLst>
              </p14:cNvPr>
              <p14:cNvContentPartPr/>
              <p14:nvPr/>
            </p14:nvContentPartPr>
            <p14:xfrm>
              <a:off x="4332059" y="3218114"/>
              <a:ext cx="441360" cy="402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F294EC-8BC4-8D45-927B-5A17B5424C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3059" y="3209114"/>
                <a:ext cx="4590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D738DBCE-127D-B344-AE9F-EF68EFFAF894}"/>
                  </a:ext>
                </a:extLst>
              </p14:cNvPr>
              <p14:cNvContentPartPr/>
              <p14:nvPr/>
            </p14:nvContentPartPr>
            <p14:xfrm>
              <a:off x="6576659" y="3150794"/>
              <a:ext cx="831600" cy="4788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D738DBCE-127D-B344-AE9F-EF68EFFAF8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7659" y="3141801"/>
                <a:ext cx="849240" cy="49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0D869B04-C2DA-7A47-A8F3-CF12A49CAD0B}"/>
                  </a:ext>
                </a:extLst>
              </p14:cNvPr>
              <p14:cNvContentPartPr/>
              <p14:nvPr/>
            </p14:nvContentPartPr>
            <p14:xfrm>
              <a:off x="7417619" y="3337994"/>
              <a:ext cx="339480" cy="31104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0D869B04-C2DA-7A47-A8F3-CF12A49CAD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8629" y="3329004"/>
                <a:ext cx="357101" cy="328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B890A94F-C0B4-1046-8C8D-BEB4CB810069}"/>
                  </a:ext>
                </a:extLst>
              </p14:cNvPr>
              <p14:cNvContentPartPr/>
              <p14:nvPr/>
            </p14:nvContentPartPr>
            <p14:xfrm>
              <a:off x="5296859" y="5405474"/>
              <a:ext cx="1100520" cy="45432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B890A94F-C0B4-1046-8C8D-BEB4CB8100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7859" y="5396474"/>
                <a:ext cx="11181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03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5.8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s </a:t>
            </a:r>
            <a:r>
              <a:rPr lang="en" sz="1600" err="1">
                <a:ea typeface="+mn-lt"/>
                <a:cs typeface="+mn-lt"/>
              </a:rPr>
              <a:t>pravili</a:t>
            </a:r>
            <a:r>
              <a:rPr lang="en" sz="1600">
                <a:ea typeface="+mn-lt"/>
                <a:cs typeface="+mn-lt"/>
              </a:rPr>
              <a:t>: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1, 1, 1, R)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0, 0, 2, L)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1, 0, 2, L)</a:t>
            </a:r>
            <a:endParaRPr lang="en">
              <a:cs typeface="Calibri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b, 1, 3, L)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(3, b, b, 1, R)</a:t>
            </a:r>
            <a:endParaRPr lang="en">
              <a:cs typeface="Calibri" panose="020F0502020204030204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in </a:t>
            </a:r>
            <a:r>
              <a:rPr lang="en" sz="1600" err="1">
                <a:ea typeface="+mn-lt"/>
                <a:cs typeface="+mn-lt"/>
              </a:rPr>
              <a:t>na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traku</a:t>
            </a:r>
            <a:r>
              <a:rPr lang="en" sz="1600">
                <a:ea typeface="+mn-lt"/>
                <a:cs typeface="+mn-lt"/>
              </a:rPr>
              <a:t> so </a:t>
            </a:r>
            <a:r>
              <a:rPr lang="en" sz="1600" err="1">
                <a:ea typeface="+mn-lt"/>
                <a:cs typeface="+mn-lt"/>
              </a:rPr>
              <a:t>naslednji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vhodni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podatki</a:t>
            </a:r>
            <a:r>
              <a:rPr lang="en" sz="1600">
                <a:ea typeface="+mn-lt"/>
                <a:cs typeface="+mn-lt"/>
              </a:rPr>
              <a:t>: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… b 1 0 1 b …</a:t>
            </a:r>
            <a:endParaRPr lang="en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1600"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" sz="1600">
                <a:latin typeface="Calibri"/>
                <a:cs typeface="Calibri" panose="020F0502020204030204"/>
              </a:rPr>
              <a:t>a) </a:t>
            </a:r>
            <a:r>
              <a:rPr lang="en" sz="1600" err="1">
                <a:latin typeface="Calibri"/>
                <a:cs typeface="Calibri" panose="020F0502020204030204"/>
              </a:rPr>
              <a:t>Simulirajte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delovanje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Turingovega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stroja</a:t>
            </a:r>
            <a:r>
              <a:rPr lang="en" sz="1600">
                <a:latin typeface="Calibri"/>
                <a:cs typeface="Calibri" panose="020F0502020204030204"/>
              </a:rPr>
              <a:t>, </a:t>
            </a:r>
            <a:r>
              <a:rPr lang="en" sz="1600" err="1">
                <a:latin typeface="Calibri"/>
                <a:cs typeface="Calibri" panose="020F0502020204030204"/>
              </a:rPr>
              <a:t>dokler</a:t>
            </a:r>
            <a:r>
              <a:rPr lang="en" sz="1600">
                <a:latin typeface="Calibri"/>
                <a:cs typeface="Calibri" panose="020F0502020204030204"/>
              </a:rPr>
              <a:t> se </a:t>
            </a:r>
            <a:r>
              <a:rPr lang="en" sz="1600" err="1">
                <a:latin typeface="Calibri"/>
                <a:cs typeface="Calibri" panose="020F0502020204030204"/>
              </a:rPr>
              <a:t>vsak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ukaz</a:t>
            </a:r>
            <a:r>
              <a:rPr lang="en" sz="1600">
                <a:latin typeface="Calibri"/>
                <a:cs typeface="Calibri" panose="020F0502020204030204"/>
              </a:rPr>
              <a:t> ne </a:t>
            </a:r>
            <a:r>
              <a:rPr lang="en" sz="1600" err="1">
                <a:latin typeface="Calibri"/>
                <a:cs typeface="Calibri" panose="020F0502020204030204"/>
              </a:rPr>
              <a:t>izvede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vsaj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enkrat</a:t>
            </a:r>
            <a:r>
              <a:rPr lang="en" sz="1600">
                <a:latin typeface="Calibri"/>
                <a:cs typeface="Calibri" panose="020F0502020204030204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sz="1600">
                <a:latin typeface="Calibri"/>
                <a:cs typeface="Calibri" panose="020F0502020204030204"/>
              </a:rPr>
              <a:t>b) </a:t>
            </a:r>
            <a:r>
              <a:rPr lang="en" sz="1600" err="1">
                <a:latin typeface="Calibri"/>
                <a:cs typeface="Calibri" panose="020F0502020204030204"/>
              </a:rPr>
              <a:t>Opišite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obnašanje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Turingovega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stroja</a:t>
            </a:r>
            <a:r>
              <a:rPr lang="en" sz="1600">
                <a:latin typeface="Calibri"/>
                <a:cs typeface="Calibri" panose="020F0502020204030204"/>
              </a:rPr>
              <a:t> (</a:t>
            </a:r>
            <a:r>
              <a:rPr lang="en" sz="1600" err="1">
                <a:latin typeface="Calibri"/>
                <a:cs typeface="Calibri" panose="020F0502020204030204"/>
              </a:rPr>
              <a:t>če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ga</a:t>
            </a:r>
            <a:r>
              <a:rPr lang="en" sz="1600">
                <a:latin typeface="Calibri"/>
                <a:cs typeface="Calibri" panose="020F0502020204030204"/>
              </a:rPr>
              <a:t> ne </a:t>
            </a:r>
            <a:r>
              <a:rPr lang="en" sz="1600" err="1">
                <a:latin typeface="Calibri"/>
                <a:cs typeface="Calibri" panose="020F0502020204030204"/>
              </a:rPr>
              <a:t>ustavimo</a:t>
            </a:r>
            <a:r>
              <a:rPr lang="en" sz="1600">
                <a:latin typeface="Calibri"/>
                <a:cs typeface="Calibri" panose="020F0502020204030204"/>
              </a:rPr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5.8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s </a:t>
            </a:r>
            <a:r>
              <a:rPr lang="en" sz="1600" err="1">
                <a:ea typeface="+mn-lt"/>
                <a:cs typeface="+mn-lt"/>
              </a:rPr>
              <a:t>pravili</a:t>
            </a:r>
            <a:r>
              <a:rPr lang="en" sz="1600">
                <a:ea typeface="+mn-lt"/>
                <a:cs typeface="+mn-lt"/>
              </a:rPr>
              <a:t>: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1, 1, 1, R)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0, 0, 2, L)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1, 0, 2, L)</a:t>
            </a:r>
            <a:endParaRPr lang="en">
              <a:cs typeface="Calibri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b, 1, 3, L)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(3, b, b, 1, R)</a:t>
            </a:r>
            <a:endParaRPr lang="en">
              <a:cs typeface="Calibri" panose="020F0502020204030204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in </a:t>
            </a:r>
            <a:r>
              <a:rPr lang="en" sz="1600" err="1">
                <a:ea typeface="+mn-lt"/>
                <a:cs typeface="+mn-lt"/>
              </a:rPr>
              <a:t>na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traku</a:t>
            </a:r>
            <a:r>
              <a:rPr lang="en" sz="1600">
                <a:ea typeface="+mn-lt"/>
                <a:cs typeface="+mn-lt"/>
              </a:rPr>
              <a:t> so </a:t>
            </a:r>
            <a:r>
              <a:rPr lang="en" sz="1600" err="1">
                <a:ea typeface="+mn-lt"/>
                <a:cs typeface="+mn-lt"/>
              </a:rPr>
              <a:t>naslednji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vhodni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podatki</a:t>
            </a:r>
            <a:r>
              <a:rPr lang="en" sz="1600">
                <a:ea typeface="+mn-lt"/>
                <a:cs typeface="+mn-lt"/>
              </a:rPr>
              <a:t>:</a:t>
            </a:r>
            <a:endParaRPr lang="en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… b 1 0 1 b …</a:t>
            </a:r>
            <a:endParaRPr lang="en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1600"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" sz="1600">
                <a:latin typeface="Calibri"/>
                <a:cs typeface="Calibri" panose="020F0502020204030204"/>
              </a:rPr>
              <a:t>a) </a:t>
            </a:r>
            <a:r>
              <a:rPr lang="en" sz="1600" err="1">
                <a:latin typeface="Calibri"/>
                <a:cs typeface="Calibri" panose="020F0502020204030204"/>
              </a:rPr>
              <a:t>Simulirajte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delovanje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Turingovega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stroja</a:t>
            </a:r>
            <a:r>
              <a:rPr lang="en" sz="1600">
                <a:latin typeface="Calibri"/>
                <a:cs typeface="Calibri" panose="020F0502020204030204"/>
              </a:rPr>
              <a:t>, </a:t>
            </a:r>
            <a:r>
              <a:rPr lang="en" sz="1600" err="1">
                <a:latin typeface="Calibri"/>
                <a:cs typeface="Calibri" panose="020F0502020204030204"/>
              </a:rPr>
              <a:t>dokler</a:t>
            </a:r>
            <a:r>
              <a:rPr lang="en" sz="1600">
                <a:latin typeface="Calibri"/>
                <a:cs typeface="Calibri" panose="020F0502020204030204"/>
              </a:rPr>
              <a:t> se </a:t>
            </a:r>
            <a:r>
              <a:rPr lang="en" sz="1600" err="1">
                <a:latin typeface="Calibri"/>
                <a:cs typeface="Calibri" panose="020F0502020204030204"/>
              </a:rPr>
              <a:t>vsak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ukaz</a:t>
            </a:r>
            <a:r>
              <a:rPr lang="en" sz="1600">
                <a:latin typeface="Calibri"/>
                <a:cs typeface="Calibri" panose="020F0502020204030204"/>
              </a:rPr>
              <a:t> ne </a:t>
            </a:r>
            <a:r>
              <a:rPr lang="en" sz="1600" err="1">
                <a:latin typeface="Calibri"/>
                <a:cs typeface="Calibri" panose="020F0502020204030204"/>
              </a:rPr>
              <a:t>izvede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vsaj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enkrat</a:t>
            </a:r>
            <a:r>
              <a:rPr lang="en" sz="1600">
                <a:latin typeface="Calibri"/>
                <a:cs typeface="Calibri" panose="020F0502020204030204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sz="1600">
                <a:latin typeface="Calibri"/>
                <a:cs typeface="Calibri" panose="020F0502020204030204"/>
              </a:rPr>
              <a:t>b) </a:t>
            </a:r>
            <a:r>
              <a:rPr lang="en" sz="1600" err="1">
                <a:latin typeface="Calibri"/>
                <a:cs typeface="Calibri" panose="020F0502020204030204"/>
              </a:rPr>
              <a:t>Opišite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obnašanje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Turingovega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stroja</a:t>
            </a:r>
            <a:r>
              <a:rPr lang="en" sz="1600">
                <a:latin typeface="Calibri"/>
                <a:cs typeface="Calibri" panose="020F0502020204030204"/>
              </a:rPr>
              <a:t> (</a:t>
            </a:r>
            <a:r>
              <a:rPr lang="en" sz="1600" err="1">
                <a:latin typeface="Calibri"/>
                <a:cs typeface="Calibri" panose="020F0502020204030204"/>
              </a:rPr>
              <a:t>če</a:t>
            </a:r>
            <a:r>
              <a:rPr lang="en" sz="1600">
                <a:latin typeface="Calibri"/>
                <a:cs typeface="Calibri" panose="020F0502020204030204"/>
              </a:rPr>
              <a:t> </a:t>
            </a:r>
            <a:r>
              <a:rPr lang="en" sz="1600" err="1">
                <a:latin typeface="Calibri"/>
                <a:cs typeface="Calibri" panose="020F0502020204030204"/>
              </a:rPr>
              <a:t>ga</a:t>
            </a:r>
            <a:r>
              <a:rPr lang="en" sz="1600">
                <a:latin typeface="Calibri"/>
                <a:cs typeface="Calibri" panose="020F0502020204030204"/>
              </a:rPr>
              <a:t> ne </a:t>
            </a:r>
            <a:r>
              <a:rPr lang="en" sz="1600" err="1">
                <a:latin typeface="Calibri"/>
                <a:cs typeface="Calibri" panose="020F0502020204030204"/>
              </a:rPr>
              <a:t>ustavimo</a:t>
            </a:r>
            <a:r>
              <a:rPr lang="en" sz="1600">
                <a:latin typeface="Calibri"/>
                <a:cs typeface="Calibri" panose="020F0502020204030204"/>
              </a:rPr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1B163107-D171-8A4E-955D-E4E843201351}"/>
                  </a:ext>
                </a:extLst>
              </p14:cNvPr>
              <p14:cNvContentPartPr/>
              <p14:nvPr/>
            </p14:nvContentPartPr>
            <p14:xfrm>
              <a:off x="3699179" y="1554194"/>
              <a:ext cx="190080" cy="21096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1B163107-D171-8A4E-955D-E4E843201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162" y="1545194"/>
                <a:ext cx="207753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A973C3-F347-6249-888A-DA6FD30845F1}"/>
                  </a:ext>
                </a:extLst>
              </p14:cNvPr>
              <p14:cNvContentPartPr/>
              <p14:nvPr/>
            </p14:nvContentPartPr>
            <p14:xfrm>
              <a:off x="4110299" y="1434314"/>
              <a:ext cx="114120" cy="19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A973C3-F347-6249-888A-DA6FD3084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1299" y="1425314"/>
                <a:ext cx="131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8AEA16-BF9A-4D40-B919-ED4D2EBCFC98}"/>
                  </a:ext>
                </a:extLst>
              </p14:cNvPr>
              <p14:cNvContentPartPr/>
              <p14:nvPr/>
            </p14:nvContentPartPr>
            <p14:xfrm>
              <a:off x="4841459" y="1398314"/>
              <a:ext cx="120960" cy="24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8AEA16-BF9A-4D40-B919-ED4D2EBCFC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2459" y="1389301"/>
                <a:ext cx="138600" cy="266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42D8BD47-BB6A-FA4E-BC23-6BECA00D8188}"/>
                  </a:ext>
                </a:extLst>
              </p14:cNvPr>
              <p14:cNvContentPartPr/>
              <p14:nvPr/>
            </p14:nvContentPartPr>
            <p14:xfrm>
              <a:off x="4343939" y="1427474"/>
              <a:ext cx="375840" cy="2098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42D8BD47-BB6A-FA4E-BC23-6BECA00D81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930" y="1418474"/>
                <a:ext cx="393497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1404765E-4CD0-C546-B454-C2D0AA86646D}"/>
                  </a:ext>
                </a:extLst>
              </p14:cNvPr>
              <p14:cNvContentPartPr/>
              <p14:nvPr/>
            </p14:nvContentPartPr>
            <p14:xfrm>
              <a:off x="4368059" y="1728794"/>
              <a:ext cx="7200" cy="12636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1404765E-4CD0-C546-B454-C2D0AA8664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8585" y="1719794"/>
                <a:ext cx="2576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FBCDA5-C8D6-7043-80E6-C1E68E07F363}"/>
                  </a:ext>
                </a:extLst>
              </p14:cNvPr>
              <p14:cNvContentPartPr/>
              <p14:nvPr/>
            </p14:nvContentPartPr>
            <p14:xfrm>
              <a:off x="4323779" y="1750394"/>
              <a:ext cx="87840" cy="52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FBCDA5-C8D6-7043-80E6-C1E68E07F3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4779" y="1741394"/>
                <a:ext cx="105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4F658C-D0D5-0347-B102-BAB53B28CD6E}"/>
                  </a:ext>
                </a:extLst>
              </p14:cNvPr>
              <p14:cNvContentPartPr/>
              <p14:nvPr/>
            </p14:nvContentPartPr>
            <p14:xfrm>
              <a:off x="4302179" y="1994474"/>
              <a:ext cx="52920" cy="12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4F658C-D0D5-0347-B102-BAB53B28CD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93179" y="1985474"/>
                <a:ext cx="70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C8F9E01-4FC1-EB4D-B18A-5D5CEA3EF5F2}"/>
                  </a:ext>
                </a:extLst>
              </p14:cNvPr>
              <p14:cNvContentPartPr/>
              <p14:nvPr/>
            </p14:nvContentPartPr>
            <p14:xfrm>
              <a:off x="4109579" y="2331434"/>
              <a:ext cx="927360" cy="42732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C8F9E01-4FC1-EB4D-B18A-5D5CEA3EF5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0579" y="2322426"/>
                <a:ext cx="945000" cy="44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53AEE8B-33F3-8F4D-9C85-2FA46BE353E3}"/>
                  </a:ext>
                </a:extLst>
              </p14:cNvPr>
              <p14:cNvContentPartPr/>
              <p14:nvPr/>
            </p14:nvContentPartPr>
            <p14:xfrm>
              <a:off x="4489379" y="2600354"/>
              <a:ext cx="123840" cy="93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53AEE8B-33F3-8F4D-9C85-2FA46BE353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80379" y="2591354"/>
                <a:ext cx="1414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78F985-F4E3-1741-9CCD-3085294C1709}"/>
                  </a:ext>
                </a:extLst>
              </p14:cNvPr>
              <p14:cNvContentPartPr/>
              <p14:nvPr/>
            </p14:nvContentPartPr>
            <p14:xfrm>
              <a:off x="4496219" y="2842994"/>
              <a:ext cx="82800" cy="12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78F985-F4E3-1741-9CCD-3085294C17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7219" y="2833994"/>
                <a:ext cx="100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C4A65B-B401-8B49-8CC6-92538E9652F9}"/>
                  </a:ext>
                </a:extLst>
              </p14:cNvPr>
              <p14:cNvContentPartPr/>
              <p14:nvPr/>
            </p14:nvContentPartPr>
            <p14:xfrm>
              <a:off x="1753019" y="2428994"/>
              <a:ext cx="227160" cy="19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C4A65B-B401-8B49-8CC6-92538E9652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4033" y="2419994"/>
                <a:ext cx="244772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55BB7695-41DB-3941-AA5C-19730BD6AA46}"/>
                  </a:ext>
                </a:extLst>
              </p14:cNvPr>
              <p14:cNvContentPartPr/>
              <p14:nvPr/>
            </p14:nvContentPartPr>
            <p14:xfrm>
              <a:off x="4126139" y="3096794"/>
              <a:ext cx="901800" cy="20736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55BB7695-41DB-3941-AA5C-19730BD6AA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7139" y="3087778"/>
                <a:ext cx="919440" cy="225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3EFF13DA-1E1B-1541-80E0-E3BD6E7211B0}"/>
                  </a:ext>
                </a:extLst>
              </p14:cNvPr>
              <p14:cNvContentPartPr/>
              <p14:nvPr/>
            </p14:nvContentPartPr>
            <p14:xfrm>
              <a:off x="4395779" y="3412154"/>
              <a:ext cx="9360" cy="11736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3EFF13DA-1E1B-1541-80E0-E3BD6E7211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86779" y="3403154"/>
                <a:ext cx="27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2DDE39-D580-7E45-B2DB-5EAE50C89037}"/>
                  </a:ext>
                </a:extLst>
              </p14:cNvPr>
              <p14:cNvContentPartPr/>
              <p14:nvPr/>
            </p14:nvContentPartPr>
            <p14:xfrm>
              <a:off x="4332779" y="3397034"/>
              <a:ext cx="131400" cy="57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2DDE39-D580-7E45-B2DB-5EAE50C890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3779" y="3388034"/>
                <a:ext cx="149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2429D7-0202-2A42-8758-541F42030C47}"/>
                  </a:ext>
                </a:extLst>
              </p14:cNvPr>
              <p14:cNvContentPartPr/>
              <p14:nvPr/>
            </p14:nvContentPartPr>
            <p14:xfrm>
              <a:off x="4310459" y="3620234"/>
              <a:ext cx="141840" cy="159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2429D7-0202-2A42-8758-541F42030C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01482" y="3611234"/>
                <a:ext cx="159435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DF6899-55FF-EC49-8C91-F9189E4C78ED}"/>
                  </a:ext>
                </a:extLst>
              </p14:cNvPr>
              <p14:cNvContentPartPr/>
              <p14:nvPr/>
            </p14:nvContentPartPr>
            <p14:xfrm>
              <a:off x="1752299" y="2799434"/>
              <a:ext cx="231120" cy="17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DF6899-55FF-EC49-8C91-F9189E4C78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3299" y="2790434"/>
                <a:ext cx="248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532D89-0504-D949-BBD0-50E7E0633BA7}"/>
                  </a:ext>
                </a:extLst>
              </p14:cNvPr>
              <p14:cNvContentPartPr/>
              <p14:nvPr/>
            </p14:nvContentPartPr>
            <p14:xfrm>
              <a:off x="4184459" y="4036034"/>
              <a:ext cx="150120" cy="180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532D89-0504-D949-BBD0-50E7E0633B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75459" y="4027034"/>
                <a:ext cx="167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0BB16D9C-7450-D44E-A113-149AD7D79534}"/>
                  </a:ext>
                </a:extLst>
              </p14:cNvPr>
              <p14:cNvContentPartPr/>
              <p14:nvPr/>
            </p14:nvContentPartPr>
            <p14:xfrm>
              <a:off x="4444379" y="4079234"/>
              <a:ext cx="326880" cy="14400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0BB16D9C-7450-D44E-A113-149AD7D795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5379" y="4070234"/>
                <a:ext cx="344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C31D9791-A63E-2B48-A18F-ABF034593C3D}"/>
                  </a:ext>
                </a:extLst>
              </p14:cNvPr>
              <p14:cNvContentPartPr/>
              <p14:nvPr/>
            </p14:nvContentPartPr>
            <p14:xfrm>
              <a:off x="4809059" y="3966194"/>
              <a:ext cx="406080" cy="26856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C31D9791-A63E-2B48-A18F-ABF034593C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00059" y="3957182"/>
                <a:ext cx="423720" cy="28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52505ADD-5127-8A4F-A3A4-BA202438AE48}"/>
                  </a:ext>
                </a:extLst>
              </p14:cNvPr>
              <p14:cNvContentPartPr/>
              <p14:nvPr/>
            </p14:nvContentPartPr>
            <p14:xfrm>
              <a:off x="4258619" y="4317554"/>
              <a:ext cx="13680" cy="12996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52505ADD-5127-8A4F-A3A4-BA202438AE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49619" y="4308554"/>
                <a:ext cx="313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8FA751F8-9E80-4E44-9293-A8B282697F31}"/>
                  </a:ext>
                </a:extLst>
              </p14:cNvPr>
              <p14:cNvContentPartPr/>
              <p14:nvPr/>
            </p14:nvContentPartPr>
            <p14:xfrm>
              <a:off x="4195979" y="4350314"/>
              <a:ext cx="162720" cy="9108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8FA751F8-9E80-4E44-9293-A8B282697F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6979" y="4341314"/>
                <a:ext cx="180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2A3CFDC-C78A-3245-A11E-D63BB834122A}"/>
                  </a:ext>
                </a:extLst>
              </p14:cNvPr>
              <p14:cNvContentPartPr/>
              <p14:nvPr/>
            </p14:nvContentPartPr>
            <p14:xfrm>
              <a:off x="4226579" y="4563794"/>
              <a:ext cx="118800" cy="116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A3CFDC-C78A-3245-A11E-D63BB83412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17579" y="4554794"/>
                <a:ext cx="136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D2C70A-1A69-1A45-A948-2AB1930AA212}"/>
                  </a:ext>
                </a:extLst>
              </p14:cNvPr>
              <p14:cNvContentPartPr/>
              <p14:nvPr/>
            </p14:nvContentPartPr>
            <p14:xfrm>
              <a:off x="1800179" y="3116234"/>
              <a:ext cx="270720" cy="18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D2C70A-1A69-1A45-A948-2AB1930AA2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91179" y="3107234"/>
                <a:ext cx="2883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CD3BA5E8-7232-5E48-9877-151B2BA70AA7}"/>
                  </a:ext>
                </a:extLst>
              </p14:cNvPr>
              <p14:cNvContentPartPr/>
              <p14:nvPr/>
            </p14:nvContentPartPr>
            <p14:xfrm>
              <a:off x="5295779" y="1645634"/>
              <a:ext cx="511200" cy="288720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CD3BA5E8-7232-5E48-9877-151B2BA70A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86779" y="1636634"/>
                <a:ext cx="528840" cy="29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5BAE5F61-CE48-EA49-BB2A-9FF72859D09E}"/>
                  </a:ext>
                </a:extLst>
              </p14:cNvPr>
              <p14:cNvContentPartPr/>
              <p14:nvPr/>
            </p14:nvContentPartPr>
            <p14:xfrm>
              <a:off x="6020819" y="1357274"/>
              <a:ext cx="306720" cy="19872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5BAE5F61-CE48-EA49-BB2A-9FF72859D0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11808" y="1348290"/>
                <a:ext cx="324381" cy="216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8F23FFB-3C29-E944-AE8E-B21E59CE8229}"/>
                  </a:ext>
                </a:extLst>
              </p14:cNvPr>
              <p14:cNvContentPartPr/>
              <p14:nvPr/>
            </p14:nvContentPartPr>
            <p14:xfrm>
              <a:off x="7184699" y="1298954"/>
              <a:ext cx="180720" cy="251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8F23FFB-3C29-E944-AE8E-B21E59CE82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75717" y="1289954"/>
                <a:ext cx="198325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FB3A805F-0E9E-4045-8AA5-DF177AE7D6E7}"/>
                  </a:ext>
                </a:extLst>
              </p14:cNvPr>
              <p14:cNvContentPartPr/>
              <p14:nvPr/>
            </p14:nvContentPartPr>
            <p14:xfrm>
              <a:off x="6462899" y="1324154"/>
              <a:ext cx="575280" cy="25956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FB3A805F-0E9E-4045-8AA5-DF177AE7D6E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3905" y="1315154"/>
                <a:ext cx="592909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B46BECA-712E-CB4C-8FD1-9189E09A8362}"/>
                  </a:ext>
                </a:extLst>
              </p14:cNvPr>
              <p14:cNvContentPartPr/>
              <p14:nvPr/>
            </p14:nvContentPartPr>
            <p14:xfrm>
              <a:off x="6049259" y="1714394"/>
              <a:ext cx="16920" cy="11340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B46BECA-712E-CB4C-8FD1-9189E09A83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40063" y="1705394"/>
                <a:ext cx="34943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AB3DE1E-6170-724B-A7B9-B5BF85D9D4EF}"/>
                  </a:ext>
                </a:extLst>
              </p14:cNvPr>
              <p14:cNvContentPartPr/>
              <p14:nvPr/>
            </p14:nvContentPartPr>
            <p14:xfrm>
              <a:off x="5997779" y="1719074"/>
              <a:ext cx="143280" cy="74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AB3DE1E-6170-724B-A7B9-B5BF85D9D4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88779" y="1710074"/>
                <a:ext cx="160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A3BBCD9-7C4F-B045-88E6-618008113E76}"/>
                  </a:ext>
                </a:extLst>
              </p14:cNvPr>
              <p14:cNvContentPartPr/>
              <p14:nvPr/>
            </p14:nvContentPartPr>
            <p14:xfrm>
              <a:off x="5963939" y="1939034"/>
              <a:ext cx="85680" cy="192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A3BBCD9-7C4F-B045-88E6-618008113E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4939" y="1930017"/>
                <a:ext cx="103320" cy="20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EA4384-C22B-B94B-97FC-FB26DD4ED237}"/>
                  </a:ext>
                </a:extLst>
              </p14:cNvPr>
              <p14:cNvContentPartPr/>
              <p14:nvPr/>
            </p14:nvContentPartPr>
            <p14:xfrm>
              <a:off x="1778219" y="3477314"/>
              <a:ext cx="243000" cy="192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EA4384-C22B-B94B-97FC-FB26DD4ED2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69219" y="3468314"/>
                <a:ext cx="260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0C94626-2A6A-1847-8654-F429146F2209}"/>
                  </a:ext>
                </a:extLst>
              </p14:cNvPr>
              <p14:cNvContentPartPr/>
              <p14:nvPr/>
            </p14:nvContentPartPr>
            <p14:xfrm>
              <a:off x="6010379" y="2372834"/>
              <a:ext cx="147960" cy="248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0C94626-2A6A-1847-8654-F429146F22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01357" y="2363834"/>
                <a:ext cx="165643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C3B12E2-E5F7-2343-8B26-FC18E44C3111}"/>
                  </a:ext>
                </a:extLst>
              </p14:cNvPr>
              <p14:cNvContentPartPr/>
              <p14:nvPr/>
            </p14:nvContentPartPr>
            <p14:xfrm>
              <a:off x="6262019" y="2395154"/>
              <a:ext cx="328320" cy="22644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C3B12E2-E5F7-2343-8B26-FC18E44C31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53029" y="2386154"/>
                <a:ext cx="345941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7860784E-B689-8E4A-AB68-A2012265FF36}"/>
                  </a:ext>
                </a:extLst>
              </p14:cNvPr>
              <p14:cNvContentPartPr/>
              <p14:nvPr/>
            </p14:nvContentPartPr>
            <p14:xfrm>
              <a:off x="6687539" y="2350874"/>
              <a:ext cx="333000" cy="21600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7860784E-B689-8E4A-AB68-A2012265FF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78539" y="2341874"/>
                <a:ext cx="3506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99B0C05-2C8C-EC4D-A13F-F96E9856E4C7}"/>
                  </a:ext>
                </a:extLst>
              </p14:cNvPr>
              <p14:cNvContentPartPr/>
              <p14:nvPr/>
            </p14:nvContentPartPr>
            <p14:xfrm>
              <a:off x="7173539" y="2316674"/>
              <a:ext cx="147240" cy="243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99B0C05-2C8C-EC4D-A13F-F96E9856E4C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64539" y="2307674"/>
                <a:ext cx="164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7A93AA5A-F7D1-2446-AEED-212CA6A1AF6A}"/>
                  </a:ext>
                </a:extLst>
              </p14:cNvPr>
              <p14:cNvContentPartPr/>
              <p14:nvPr/>
            </p14:nvContentPartPr>
            <p14:xfrm>
              <a:off x="6255179" y="2757674"/>
              <a:ext cx="156240" cy="15372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7A93AA5A-F7D1-2446-AEED-212CA6A1AF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46158" y="2748695"/>
                <a:ext cx="173921" cy="171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03829A5-46D0-A949-A474-FA8B4D9B505B}"/>
                  </a:ext>
                </a:extLst>
              </p14:cNvPr>
              <p14:cNvContentPartPr/>
              <p14:nvPr/>
            </p14:nvContentPartPr>
            <p14:xfrm>
              <a:off x="6263459" y="3015074"/>
              <a:ext cx="91800" cy="158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03829A5-46D0-A949-A474-FA8B4D9B505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54424" y="3006074"/>
                <a:ext cx="109509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15C78FA-7B5A-714E-8660-62B2267B0484}"/>
                  </a:ext>
                </a:extLst>
              </p14:cNvPr>
              <p14:cNvContentPartPr/>
              <p14:nvPr/>
            </p14:nvContentPartPr>
            <p14:xfrm>
              <a:off x="6101819" y="3436994"/>
              <a:ext cx="29520" cy="34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15C78FA-7B5A-714E-8660-62B2267B04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92819" y="3427994"/>
                <a:ext cx="47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7CF0F6-D017-AA48-95FE-177387D9EB65}"/>
                  </a:ext>
                </a:extLst>
              </p14:cNvPr>
              <p14:cNvContentPartPr/>
              <p14:nvPr/>
            </p14:nvContentPartPr>
            <p14:xfrm>
              <a:off x="6101819" y="3636074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7CF0F6-D017-AA48-95FE-177387D9EB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92819" y="36270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20A7F2-216C-444D-BED5-59519C22FA8D}"/>
                  </a:ext>
                </a:extLst>
              </p14:cNvPr>
              <p14:cNvContentPartPr/>
              <p14:nvPr/>
            </p14:nvContentPartPr>
            <p14:xfrm>
              <a:off x="6072659" y="3594674"/>
              <a:ext cx="44640" cy="43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20A7F2-216C-444D-BED5-59519C22FA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63659" y="3585674"/>
                <a:ext cx="622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EC3A6D7-4830-364A-8390-C33B2945C260}"/>
                  </a:ext>
                </a:extLst>
              </p14:cNvPr>
              <p14:cNvContentPartPr/>
              <p14:nvPr/>
            </p14:nvContentPartPr>
            <p14:xfrm>
              <a:off x="6089939" y="3624914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EC3A6D7-4830-364A-8390-C33B2945C2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80939" y="36159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2990018-0472-C043-B697-1132A79707EF}"/>
                  </a:ext>
                </a:extLst>
              </p14:cNvPr>
              <p14:cNvContentPartPr/>
              <p14:nvPr/>
            </p14:nvContentPartPr>
            <p14:xfrm>
              <a:off x="6065819" y="3784394"/>
              <a:ext cx="28800" cy="42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2990018-0472-C043-B697-1132A79707E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56930" y="3775470"/>
                <a:ext cx="46222" cy="59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776F5F1-2D31-5648-A27B-AA8E86B6D1FC}"/>
                  </a:ext>
                </a:extLst>
              </p14:cNvPr>
              <p14:cNvContentPartPr/>
              <p14:nvPr/>
            </p14:nvContentPartPr>
            <p14:xfrm>
              <a:off x="6045659" y="3953594"/>
              <a:ext cx="22680" cy="37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776F5F1-2D31-5648-A27B-AA8E86B6D1F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36800" y="3944594"/>
                <a:ext cx="40044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3BDABC-AD74-4718-9C46-16BF73377958}"/>
                  </a:ext>
                </a:extLst>
              </p14:cNvPr>
              <p14:cNvContentPartPr/>
              <p14:nvPr/>
            </p14:nvContentPartPr>
            <p14:xfrm>
              <a:off x="1800178" y="3893323"/>
              <a:ext cx="270720" cy="186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3BDABC-AD74-4718-9C46-16BF7337795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91178" y="3884323"/>
                <a:ext cx="28836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94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Računski modeli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l-SI" sz="2000"/>
          </a:p>
          <a:p>
            <a:r>
              <a:rPr lang="sl-SI" sz="2000"/>
              <a:t>Turingov stroj</a:t>
            </a:r>
            <a:endParaRPr lang="sl-SI" sz="2000">
              <a:cs typeface="Calibri"/>
            </a:endParaRPr>
          </a:p>
          <a:p>
            <a:pPr lvl="1"/>
            <a:r>
              <a:rPr lang="sl-SI" sz="1600">
                <a:cs typeface="Calibri"/>
              </a:rPr>
              <a:t>ima trak, neskončen v obeh smereh,</a:t>
            </a:r>
          </a:p>
          <a:p>
            <a:pPr lvl="1"/>
            <a:r>
              <a:rPr lang="sl-SI" sz="1600">
                <a:ea typeface="+mn-lt"/>
                <a:cs typeface="+mn-lt"/>
              </a:rPr>
              <a:t>abeceda: končna množica simbolov, ki se berejo in zapisujejo na trak,</a:t>
            </a:r>
            <a:endParaRPr lang="sl-SI" sz="1600"/>
          </a:p>
          <a:p>
            <a:pPr lvl="1"/>
            <a:r>
              <a:rPr lang="sl-SI" sz="1600">
                <a:ea typeface="+mn-lt"/>
                <a:cs typeface="+mn-lt"/>
              </a:rPr>
              <a:t>na traku so zapisani vhodni podatki, trak služi kot pomnilnik,</a:t>
            </a:r>
          </a:p>
          <a:p>
            <a:pPr lvl="1"/>
            <a:r>
              <a:rPr lang="sl-SI" sz="1600">
                <a:ea typeface="+mn-lt"/>
                <a:cs typeface="+mn-lt"/>
              </a:rPr>
              <a:t>vedno je v enem od končno mnogo stanj (1 do k).</a:t>
            </a:r>
            <a:endParaRPr lang="sl-SI" sz="1600"/>
          </a:p>
          <a:p>
            <a:r>
              <a:rPr lang="sl-SI" sz="2000">
                <a:ea typeface="+mn-lt"/>
                <a:cs typeface="+mn-lt"/>
              </a:rPr>
              <a:t>Church-Turingova teza</a:t>
            </a:r>
            <a:endParaRPr lang="sl-SI" sz="2000">
              <a:cs typeface="Calibri"/>
            </a:endParaRPr>
          </a:p>
          <a:p>
            <a:pPr lvl="1"/>
            <a:r>
              <a:rPr lang="sl-SI" sz="1600">
                <a:ea typeface="+mn-lt"/>
                <a:cs typeface="+mn-lt"/>
              </a:rPr>
              <a:t>“Če obstaja algoritem, ki reši neko nalogo (z manipulacijo s simboličnimi podatki), potem obstaja tudi Turingov stroj, ki reši isto nalogo.”</a:t>
            </a:r>
            <a:endParaRPr lang="sl-SI" sz="1600">
              <a:latin typeface="Calibri" panose="020F0502020204030204"/>
              <a:cs typeface="Calibri"/>
            </a:endParaRPr>
          </a:p>
          <a:p>
            <a:pPr lvl="1"/>
            <a:r>
              <a:rPr lang="sl-SI" sz="1600">
                <a:ea typeface="+mn-lt"/>
                <a:cs typeface="+mn-lt"/>
              </a:rPr>
              <a:t>Turingov stroj definira meje izračunljivosti.</a:t>
            </a: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 panose="020F0502020204030204"/>
            </a:endParaRPr>
          </a:p>
          <a:p>
            <a:endParaRPr lang="en-US" sz="2000">
              <a:latin typeface="Calibri" panose="020F0502020204030204"/>
              <a:cs typeface="Calibri" panose="020F0502020204030204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5.9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z </a:t>
            </a:r>
            <a:r>
              <a:rPr lang="en" sz="1600" err="1">
                <a:ea typeface="+mn-lt"/>
                <a:cs typeface="+mn-lt"/>
              </a:rPr>
              <a:t>diagramom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prehajanja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stanj</a:t>
            </a:r>
            <a:r>
              <a:rPr lang="en" sz="1600">
                <a:ea typeface="+mn-lt"/>
                <a:cs typeface="+mn-lt"/>
              </a:rPr>
              <a:t>:</a:t>
            </a: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r>
              <a:rPr lang="en" sz="1600">
                <a:cs typeface="Calibri"/>
              </a:rPr>
              <a:t>a) Katera so </a:t>
            </a:r>
            <a:r>
              <a:rPr lang="en" sz="1600" err="1">
                <a:cs typeface="Calibri"/>
              </a:rPr>
              <a:t>pravila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tega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stroja</a:t>
            </a:r>
            <a:r>
              <a:rPr lang="en" sz="1600">
                <a:cs typeface="Calibri"/>
              </a:rPr>
              <a:t>?</a:t>
            </a:r>
            <a:endParaRPr lang="en"/>
          </a:p>
          <a:p>
            <a:pPr algn="just">
              <a:buNone/>
            </a:pPr>
            <a:r>
              <a:rPr lang="en" sz="1600">
                <a:cs typeface="Calibri"/>
              </a:rPr>
              <a:t>b) V </a:t>
            </a:r>
            <a:r>
              <a:rPr lang="en" sz="1600" err="1">
                <a:cs typeface="Calibri"/>
              </a:rPr>
              <a:t>kaj</a:t>
            </a:r>
            <a:r>
              <a:rPr lang="en" sz="1600">
                <a:cs typeface="Calibri"/>
              </a:rPr>
              <a:t> se </a:t>
            </a:r>
            <a:r>
              <a:rPr lang="en" sz="1600" err="1">
                <a:cs typeface="Calibri"/>
              </a:rPr>
              <a:t>preslika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spodnji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vhodni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podatek</a:t>
            </a:r>
            <a:r>
              <a:rPr lang="en" sz="1600">
                <a:cs typeface="Calibri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20</a:t>
            </a:fld>
            <a:endParaRPr lang="en-US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929BB75-CE6F-462E-A2E3-641573FB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61" y="2668850"/>
            <a:ext cx="2743200" cy="856380"/>
          </a:xfrm>
          <a:prstGeom prst="rect">
            <a:avLst/>
          </a:prstGeom>
        </p:spPr>
      </p:pic>
      <p:pic>
        <p:nvPicPr>
          <p:cNvPr id="6" name="Picture 6" descr="A picture containing square&#10;&#10;Description automatically generated">
            <a:extLst>
              <a:ext uri="{FF2B5EF4-FFF2-40B4-BE49-F238E27FC236}">
                <a16:creationId xmlns:a16="http://schemas.microsoft.com/office/drawing/2014/main" id="{7328380F-0C24-4B53-9A0A-23EB6A8B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09" y="4896218"/>
            <a:ext cx="4267200" cy="3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1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5.9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z </a:t>
            </a:r>
            <a:r>
              <a:rPr lang="en" sz="1600" err="1">
                <a:ea typeface="+mn-lt"/>
                <a:cs typeface="+mn-lt"/>
              </a:rPr>
              <a:t>diagramom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prehajanja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stanj</a:t>
            </a:r>
            <a:r>
              <a:rPr lang="en" sz="1600">
                <a:ea typeface="+mn-lt"/>
                <a:cs typeface="+mn-lt"/>
              </a:rPr>
              <a:t>:</a:t>
            </a: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r>
              <a:rPr lang="en" sz="1600">
                <a:cs typeface="Calibri"/>
              </a:rPr>
              <a:t>a) Katera so </a:t>
            </a:r>
            <a:r>
              <a:rPr lang="en" sz="1600" err="1">
                <a:cs typeface="Calibri"/>
              </a:rPr>
              <a:t>pravila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tega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stroja</a:t>
            </a:r>
            <a:r>
              <a:rPr lang="en" sz="1600">
                <a:cs typeface="Calibri"/>
              </a:rPr>
              <a:t>?</a:t>
            </a:r>
            <a:endParaRPr lang="en"/>
          </a:p>
          <a:p>
            <a:pPr algn="just">
              <a:buNone/>
            </a:pPr>
            <a:r>
              <a:rPr lang="en" sz="1600">
                <a:cs typeface="Calibri"/>
              </a:rPr>
              <a:t>b) V </a:t>
            </a:r>
            <a:r>
              <a:rPr lang="en" sz="1600" err="1">
                <a:cs typeface="Calibri"/>
              </a:rPr>
              <a:t>kaj</a:t>
            </a:r>
            <a:r>
              <a:rPr lang="en" sz="1600">
                <a:cs typeface="Calibri"/>
              </a:rPr>
              <a:t> se </a:t>
            </a:r>
            <a:r>
              <a:rPr lang="en" sz="1600" err="1">
                <a:cs typeface="Calibri"/>
              </a:rPr>
              <a:t>preslika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spodnji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vhodni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podatek</a:t>
            </a:r>
            <a:r>
              <a:rPr lang="en" sz="1600">
                <a:cs typeface="Calibri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21</a:t>
            </a:fld>
            <a:endParaRPr lang="en-US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929BB75-CE6F-462E-A2E3-641573FB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61" y="2668850"/>
            <a:ext cx="2743200" cy="856380"/>
          </a:xfrm>
          <a:prstGeom prst="rect">
            <a:avLst/>
          </a:prstGeom>
        </p:spPr>
      </p:pic>
      <p:pic>
        <p:nvPicPr>
          <p:cNvPr id="6" name="Picture 6" descr="A picture containing square&#10;&#10;Description automatically generated">
            <a:extLst>
              <a:ext uri="{FF2B5EF4-FFF2-40B4-BE49-F238E27FC236}">
                <a16:creationId xmlns:a16="http://schemas.microsoft.com/office/drawing/2014/main" id="{7328380F-0C24-4B53-9A0A-23EB6A8B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09" y="4896218"/>
            <a:ext cx="4267200" cy="317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580EA852-1161-FC4E-B9BB-94C2C664AB5D}"/>
                  </a:ext>
                </a:extLst>
              </p14:cNvPr>
              <p14:cNvContentPartPr/>
              <p14:nvPr/>
            </p14:nvContentPartPr>
            <p14:xfrm>
              <a:off x="5488379" y="1691354"/>
              <a:ext cx="206280" cy="27072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580EA852-1161-FC4E-B9BB-94C2C664AB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9379" y="1682354"/>
                <a:ext cx="223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993795-CEAA-B140-AFE6-0866E8C8762D}"/>
                  </a:ext>
                </a:extLst>
              </p14:cNvPr>
              <p14:cNvContentPartPr/>
              <p14:nvPr/>
            </p14:nvContentPartPr>
            <p14:xfrm>
              <a:off x="5889779" y="1706834"/>
              <a:ext cx="146520" cy="34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993795-CEAA-B140-AFE6-0866E8C876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0757" y="1697825"/>
                <a:ext cx="164203" cy="35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A767A53-F439-1B4E-943C-DB7D96D8A973}"/>
                  </a:ext>
                </a:extLst>
              </p14:cNvPr>
              <p14:cNvContentPartPr/>
              <p14:nvPr/>
            </p14:nvContentPartPr>
            <p14:xfrm>
              <a:off x="6104699" y="1765514"/>
              <a:ext cx="311400" cy="3006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A767A53-F439-1B4E-943C-DB7D96D8A9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5689" y="1756514"/>
                <a:ext cx="3290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2">
                <a:extLst>
                  <a:ext uri="{FF2B5EF4-FFF2-40B4-BE49-F238E27FC236}">
                    <a16:creationId xmlns:a16="http://schemas.microsoft.com/office/drawing/2014/main" id="{24C500B0-F7D7-3342-A3C0-661E4C00AB60}"/>
                  </a:ext>
                </a:extLst>
              </p14:cNvPr>
              <p14:cNvContentPartPr/>
              <p14:nvPr/>
            </p14:nvContentPartPr>
            <p14:xfrm>
              <a:off x="6906779" y="1762994"/>
              <a:ext cx="241560" cy="304560"/>
            </p14:xfrm>
          </p:contentPart>
        </mc:Choice>
        <mc:Fallback>
          <p:pic>
            <p:nvPicPr>
              <p:cNvPr id="31" name="Ink 32">
                <a:extLst>
                  <a:ext uri="{FF2B5EF4-FFF2-40B4-BE49-F238E27FC236}">
                    <a16:creationId xmlns:a16="http://schemas.microsoft.com/office/drawing/2014/main" id="{24C500B0-F7D7-3342-A3C0-661E4C00AB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7766" y="1753983"/>
                <a:ext cx="259226" cy="32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48689E61-9993-0D46-9F1E-248253B46717}"/>
                  </a:ext>
                </a:extLst>
              </p14:cNvPr>
              <p14:cNvContentPartPr/>
              <p14:nvPr/>
            </p14:nvContentPartPr>
            <p14:xfrm>
              <a:off x="6506099" y="1764434"/>
              <a:ext cx="285840" cy="28944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48689E61-9993-0D46-9F1E-248253B46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7088" y="1755434"/>
                <a:ext cx="303502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780C6FDD-C8D0-3B4A-9F60-755A4B55591B}"/>
                  </a:ext>
                </a:extLst>
              </p14:cNvPr>
              <p14:cNvContentPartPr/>
              <p14:nvPr/>
            </p14:nvContentPartPr>
            <p14:xfrm>
              <a:off x="7195859" y="1700354"/>
              <a:ext cx="219600" cy="35208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780C6FDD-C8D0-3B4A-9F60-755A4B5559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6859" y="1691363"/>
                <a:ext cx="237240" cy="369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B6A0C696-2EBC-7441-9318-A1C1D952FF73}"/>
                  </a:ext>
                </a:extLst>
              </p14:cNvPr>
              <p14:cNvContentPartPr/>
              <p14:nvPr/>
            </p14:nvContentPartPr>
            <p14:xfrm>
              <a:off x="7566659" y="1665074"/>
              <a:ext cx="296640" cy="42732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B6A0C696-2EBC-7441-9318-A1C1D952FF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57670" y="1656074"/>
                <a:ext cx="314259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853DE5F7-C77D-6945-BFA3-B643B8422737}"/>
                  </a:ext>
                </a:extLst>
              </p14:cNvPr>
              <p14:cNvContentPartPr/>
              <p14:nvPr/>
            </p14:nvContentPartPr>
            <p14:xfrm>
              <a:off x="5897339" y="2232794"/>
              <a:ext cx="315720" cy="37764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853DE5F7-C77D-6945-BFA3-B643B84227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88339" y="2223803"/>
                <a:ext cx="333360" cy="395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DA77DC-B131-F849-8092-0D4C53402DE9}"/>
                  </a:ext>
                </a:extLst>
              </p14:cNvPr>
              <p14:cNvContentPartPr/>
              <p14:nvPr/>
            </p14:nvContentPartPr>
            <p14:xfrm>
              <a:off x="6735419" y="2530874"/>
              <a:ext cx="19080" cy="111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DA77DC-B131-F849-8092-0D4C53402D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6419" y="2521874"/>
                <a:ext cx="36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EFD55B76-0509-B543-A89C-B15982467047}"/>
                  </a:ext>
                </a:extLst>
              </p14:cNvPr>
              <p14:cNvContentPartPr/>
              <p14:nvPr/>
            </p14:nvContentPartPr>
            <p14:xfrm>
              <a:off x="6333299" y="2313434"/>
              <a:ext cx="259560" cy="33444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EFD55B76-0509-B543-A89C-B15982467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24299" y="2304434"/>
                <a:ext cx="2772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F9775656-6835-534D-9BA2-52EFA19F1F69}"/>
                  </a:ext>
                </a:extLst>
              </p14:cNvPr>
              <p14:cNvContentPartPr/>
              <p14:nvPr/>
            </p14:nvContentPartPr>
            <p14:xfrm>
              <a:off x="6876899" y="2315954"/>
              <a:ext cx="230400" cy="37512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F9775656-6835-534D-9BA2-52EFA19F1F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7899" y="2306963"/>
                <a:ext cx="248040" cy="392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21F926C-33BE-934B-859C-361CE8C2B344}"/>
                  </a:ext>
                </a:extLst>
              </p14:cNvPr>
              <p14:cNvContentPartPr/>
              <p14:nvPr/>
            </p14:nvContentPartPr>
            <p14:xfrm>
              <a:off x="7201979" y="2292554"/>
              <a:ext cx="437760" cy="38700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21F926C-33BE-934B-859C-361CE8C2B3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979" y="2283546"/>
                <a:ext cx="455400" cy="40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1ED8C0C-5FCC-B742-AB45-E927F4D27E37}"/>
                  </a:ext>
                </a:extLst>
              </p14:cNvPr>
              <p14:cNvContentPartPr/>
              <p14:nvPr/>
            </p14:nvContentPartPr>
            <p14:xfrm>
              <a:off x="7606979" y="2352314"/>
              <a:ext cx="233280" cy="220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1ED8C0C-5FCC-B742-AB45-E927F4D27E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7979" y="2343314"/>
                <a:ext cx="250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3BA9D196-A65B-2C46-AF4F-C92CF677BA25}"/>
                  </a:ext>
                </a:extLst>
              </p14:cNvPr>
              <p14:cNvContentPartPr/>
              <p14:nvPr/>
            </p14:nvContentPartPr>
            <p14:xfrm>
              <a:off x="5930099" y="2827874"/>
              <a:ext cx="500760" cy="32472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3BA9D196-A65B-2C46-AF4F-C92CF677BA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1099" y="2818874"/>
                <a:ext cx="51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0A990033-B6FE-5E42-A121-D0D365E8910E}"/>
                  </a:ext>
                </a:extLst>
              </p14:cNvPr>
              <p14:cNvContentPartPr/>
              <p14:nvPr/>
            </p14:nvContentPartPr>
            <p14:xfrm>
              <a:off x="6551099" y="2808434"/>
              <a:ext cx="547920" cy="31644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0A990033-B6FE-5E42-A121-D0D365E891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2099" y="2799434"/>
                <a:ext cx="5655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B28BB166-4BAC-D04E-966B-9BED553A2BAB}"/>
                  </a:ext>
                </a:extLst>
              </p14:cNvPr>
              <p14:cNvContentPartPr/>
              <p14:nvPr/>
            </p14:nvContentPartPr>
            <p14:xfrm>
              <a:off x="7222859" y="2835434"/>
              <a:ext cx="315720" cy="30276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B28BB166-4BAC-D04E-966B-9BED553A2B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3859" y="2826434"/>
                <a:ext cx="3333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CF84A9-C1E6-384A-8493-3D2308753C43}"/>
                  </a:ext>
                </a:extLst>
              </p14:cNvPr>
              <p14:cNvContentPartPr/>
              <p14:nvPr/>
            </p14:nvContentPartPr>
            <p14:xfrm>
              <a:off x="7627139" y="2817434"/>
              <a:ext cx="306000" cy="31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CF84A9-C1E6-384A-8493-3D2308753C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8139" y="2808424"/>
                <a:ext cx="323640" cy="33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197D95-2F54-B446-9DBD-9B34E7753AB6}"/>
                  </a:ext>
                </a:extLst>
              </p14:cNvPr>
              <p14:cNvContentPartPr/>
              <p14:nvPr/>
            </p14:nvContentPartPr>
            <p14:xfrm>
              <a:off x="7850339" y="2273114"/>
              <a:ext cx="101520" cy="387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197D95-2F54-B446-9DBD-9B34E7753A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1339" y="2264122"/>
                <a:ext cx="119160" cy="404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D9AEF01-E66A-A743-A4F4-A3E081239BCB}"/>
                  </a:ext>
                </a:extLst>
              </p14:cNvPr>
              <p14:cNvContentPartPr/>
              <p14:nvPr/>
            </p14:nvContentPartPr>
            <p14:xfrm>
              <a:off x="5939099" y="3347714"/>
              <a:ext cx="456480" cy="31356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D9AEF01-E66A-A743-A4F4-A3E081239B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0099" y="3338704"/>
                <a:ext cx="474120" cy="33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9355E652-9EE5-B944-9AC0-38B3390884F0}"/>
                  </a:ext>
                </a:extLst>
              </p14:cNvPr>
              <p14:cNvContentPartPr/>
              <p14:nvPr/>
            </p14:nvContentPartPr>
            <p14:xfrm>
              <a:off x="6498539" y="3355994"/>
              <a:ext cx="279000" cy="28512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9355E652-9EE5-B944-9AC0-38B339088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9539" y="3346994"/>
                <a:ext cx="296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7B7CD1D4-3FEF-ED4D-947C-64C11A565B5F}"/>
                  </a:ext>
                </a:extLst>
              </p14:cNvPr>
              <p14:cNvContentPartPr/>
              <p14:nvPr/>
            </p14:nvContentPartPr>
            <p14:xfrm>
              <a:off x="6885179" y="3337274"/>
              <a:ext cx="241920" cy="29088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7B7CD1D4-3FEF-ED4D-947C-64C11A565B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76192" y="3328285"/>
                <a:ext cx="259534" cy="308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D9BA0D-1C37-8845-9F86-103100D78C14}"/>
                  </a:ext>
                </a:extLst>
              </p14:cNvPr>
              <p14:cNvContentPartPr/>
              <p14:nvPr/>
            </p14:nvContentPartPr>
            <p14:xfrm>
              <a:off x="7222859" y="3385154"/>
              <a:ext cx="133560" cy="213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D9BA0D-1C37-8845-9F86-103100D78C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3883" y="3376139"/>
                <a:ext cx="151153" cy="230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A170A6-6C4C-9A4E-A46E-0AC5D4A175C1}"/>
                  </a:ext>
                </a:extLst>
              </p14:cNvPr>
              <p14:cNvContentPartPr/>
              <p14:nvPr/>
            </p14:nvContentPartPr>
            <p14:xfrm>
              <a:off x="7514099" y="3562634"/>
              <a:ext cx="27360" cy="124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A170A6-6C4C-9A4E-A46E-0AC5D4A175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05099" y="3553634"/>
                <a:ext cx="45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70485E97-71BD-7244-BB5E-56D27559401D}"/>
                  </a:ext>
                </a:extLst>
              </p14:cNvPr>
              <p14:cNvContentPartPr/>
              <p14:nvPr/>
            </p14:nvContentPartPr>
            <p14:xfrm>
              <a:off x="7669259" y="3299834"/>
              <a:ext cx="312840" cy="38160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70485E97-71BD-7244-BB5E-56D2755940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60259" y="3290834"/>
                <a:ext cx="330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47DF86D-1D33-3644-BE25-AFE52C41B69E}"/>
                  </a:ext>
                </a:extLst>
              </p14:cNvPr>
              <p14:cNvContentPartPr/>
              <p14:nvPr/>
            </p14:nvContentPartPr>
            <p14:xfrm>
              <a:off x="3063419" y="4897874"/>
              <a:ext cx="75960" cy="258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47DF86D-1D33-3644-BE25-AFE52C41B6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4419" y="4888861"/>
                <a:ext cx="93600" cy="275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32D440B-0F8E-8344-85A0-717519C1C995}"/>
                  </a:ext>
                </a:extLst>
              </p14:cNvPr>
              <p14:cNvContentPartPr/>
              <p14:nvPr/>
            </p14:nvContentPartPr>
            <p14:xfrm>
              <a:off x="3312899" y="5017034"/>
              <a:ext cx="104400" cy="102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32D440B-0F8E-8344-85A0-717519C1C9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03930" y="5008034"/>
                <a:ext cx="121979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A7426E1-98AB-5146-ABFB-1E9D23ED77E9}"/>
                  </a:ext>
                </a:extLst>
              </p14:cNvPr>
              <p14:cNvContentPartPr/>
              <p14:nvPr/>
            </p14:nvContentPartPr>
            <p14:xfrm>
              <a:off x="3555539" y="4992914"/>
              <a:ext cx="87120" cy="138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A7426E1-98AB-5146-ABFB-1E9D23ED77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46576" y="4983891"/>
                <a:ext cx="104687" cy="15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E926499-706C-BC49-84DE-227679C6B4DC}"/>
                  </a:ext>
                </a:extLst>
              </p14:cNvPr>
              <p14:cNvContentPartPr/>
              <p14:nvPr/>
            </p14:nvContentPartPr>
            <p14:xfrm>
              <a:off x="3807899" y="4999754"/>
              <a:ext cx="93240" cy="138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E926499-706C-BC49-84DE-227679C6B4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8899" y="4990754"/>
                <a:ext cx="110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7F58C37-6E59-4543-A8AF-1C4E4568AC92}"/>
                  </a:ext>
                </a:extLst>
              </p14:cNvPr>
              <p14:cNvContentPartPr/>
              <p14:nvPr/>
            </p14:nvContentPartPr>
            <p14:xfrm>
              <a:off x="4063139" y="4998314"/>
              <a:ext cx="1173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7F58C37-6E59-4543-A8AF-1C4E4568AC9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54111" y="4989314"/>
                <a:ext cx="135054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356E9D1-5F98-934C-AB55-D83129BFFA4E}"/>
                  </a:ext>
                </a:extLst>
              </p14:cNvPr>
              <p14:cNvContentPartPr/>
              <p14:nvPr/>
            </p14:nvContentPartPr>
            <p14:xfrm>
              <a:off x="4314779" y="5002634"/>
              <a:ext cx="106560" cy="160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356E9D1-5F98-934C-AB55-D83129BFFA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5779" y="4993634"/>
                <a:ext cx="124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86B6ECC-9F6C-B742-9A9E-BD5170D73128}"/>
                  </a:ext>
                </a:extLst>
              </p14:cNvPr>
              <p14:cNvContentPartPr/>
              <p14:nvPr/>
            </p14:nvContentPartPr>
            <p14:xfrm>
              <a:off x="4567859" y="5026034"/>
              <a:ext cx="99360" cy="9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86B6ECC-9F6C-B742-9A9E-BD5170D731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8859" y="5017067"/>
                <a:ext cx="117000" cy="115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42FAA1-C806-0A46-BE6A-B01686D61205}"/>
                  </a:ext>
                </a:extLst>
              </p14:cNvPr>
              <p14:cNvContentPartPr/>
              <p14:nvPr/>
            </p14:nvContentPartPr>
            <p14:xfrm>
              <a:off x="4845059" y="4892474"/>
              <a:ext cx="110520" cy="241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42FAA1-C806-0A46-BE6A-B01686D612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36030" y="4883474"/>
                <a:ext cx="128218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67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5.10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s </a:t>
            </a:r>
            <a:r>
              <a:rPr lang="en" sz="1600" err="1">
                <a:ea typeface="+mn-lt"/>
                <a:cs typeface="+mn-lt"/>
              </a:rPr>
              <a:t>pravili</a:t>
            </a:r>
            <a:r>
              <a:rPr lang="en" sz="16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b, b, 2, L)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0, 1, 1,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1, 0, 1,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0, 1, 3,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1, 0, 2, L)</a:t>
            </a:r>
            <a:endParaRPr lang="en-US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r>
              <a:rPr lang="en" sz="1600" err="1">
                <a:cs typeface="Calibri"/>
              </a:rPr>
              <a:t>Narišite</a:t>
            </a:r>
            <a:r>
              <a:rPr lang="en" sz="1600">
                <a:cs typeface="Calibri"/>
              </a:rPr>
              <a:t> diagram </a:t>
            </a:r>
            <a:r>
              <a:rPr lang="en" sz="1600" err="1">
                <a:cs typeface="Calibri"/>
              </a:rPr>
              <a:t>stanj</a:t>
            </a:r>
            <a:r>
              <a:rPr lang="en" sz="1600">
                <a:cs typeface="Calibri"/>
              </a:rPr>
              <a:t> za ta </a:t>
            </a:r>
            <a:r>
              <a:rPr lang="en" sz="1600" err="1">
                <a:cs typeface="Calibri"/>
              </a:rPr>
              <a:t>Turingov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stroj</a:t>
            </a:r>
            <a:r>
              <a:rPr lang="en" sz="1600">
                <a:cs typeface="Calibri"/>
              </a:rPr>
              <a:t>.</a:t>
            </a:r>
            <a:endParaRPr lang="e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Dodatna naloga 5.10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" sz="1600" err="1">
                <a:ea typeface="+mn-lt"/>
                <a:cs typeface="+mn-lt"/>
              </a:rPr>
              <a:t>Podan</a:t>
            </a:r>
            <a:r>
              <a:rPr lang="en" sz="1600">
                <a:ea typeface="+mn-lt"/>
                <a:cs typeface="+mn-lt"/>
              </a:rPr>
              <a:t> je </a:t>
            </a:r>
            <a:r>
              <a:rPr lang="en" sz="1600" err="1">
                <a:ea typeface="+mn-lt"/>
                <a:cs typeface="+mn-lt"/>
              </a:rPr>
              <a:t>Turingov</a:t>
            </a:r>
            <a:r>
              <a:rPr lang="en" sz="1600">
                <a:ea typeface="+mn-lt"/>
                <a:cs typeface="+mn-lt"/>
              </a:rPr>
              <a:t> </a:t>
            </a:r>
            <a:r>
              <a:rPr lang="en" sz="1600" err="1">
                <a:ea typeface="+mn-lt"/>
                <a:cs typeface="+mn-lt"/>
              </a:rPr>
              <a:t>stroj</a:t>
            </a:r>
            <a:r>
              <a:rPr lang="en" sz="1600">
                <a:ea typeface="+mn-lt"/>
                <a:cs typeface="+mn-lt"/>
              </a:rPr>
              <a:t> s </a:t>
            </a:r>
            <a:r>
              <a:rPr lang="en" sz="1600" err="1">
                <a:ea typeface="+mn-lt"/>
                <a:cs typeface="+mn-lt"/>
              </a:rPr>
              <a:t>pravili</a:t>
            </a:r>
            <a:r>
              <a:rPr lang="en" sz="16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b, b, 2, L)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0, 1, 1,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(1, 1, 0, 1,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0, 1, 3, R)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" sz="1600">
                <a:ea typeface="+mn-lt"/>
                <a:cs typeface="+mn-lt"/>
              </a:rPr>
              <a:t>(2, 1, 0, 2, L)</a:t>
            </a:r>
            <a:endParaRPr lang="en-US">
              <a:cs typeface="Calibri"/>
            </a:endParaRPr>
          </a:p>
          <a:p>
            <a:pPr algn="just">
              <a:buNone/>
            </a:pPr>
            <a:endParaRPr lang="en" sz="1600">
              <a:cs typeface="Calibri"/>
            </a:endParaRPr>
          </a:p>
          <a:p>
            <a:pPr algn="just">
              <a:buNone/>
            </a:pPr>
            <a:r>
              <a:rPr lang="en" sz="1600" err="1">
                <a:cs typeface="Calibri"/>
              </a:rPr>
              <a:t>Narišite</a:t>
            </a:r>
            <a:r>
              <a:rPr lang="en" sz="1600">
                <a:cs typeface="Calibri"/>
              </a:rPr>
              <a:t> diagram </a:t>
            </a:r>
            <a:r>
              <a:rPr lang="en" sz="1600" err="1">
                <a:cs typeface="Calibri"/>
              </a:rPr>
              <a:t>stanj</a:t>
            </a:r>
            <a:r>
              <a:rPr lang="en" sz="1600">
                <a:cs typeface="Calibri"/>
              </a:rPr>
              <a:t> za ta </a:t>
            </a:r>
            <a:r>
              <a:rPr lang="en" sz="1600" err="1">
                <a:cs typeface="Calibri"/>
              </a:rPr>
              <a:t>Turingov</a:t>
            </a:r>
            <a:r>
              <a:rPr lang="en" sz="1600">
                <a:cs typeface="Calibri"/>
              </a:rPr>
              <a:t> </a:t>
            </a:r>
            <a:r>
              <a:rPr lang="en" sz="1600" err="1">
                <a:cs typeface="Calibri"/>
              </a:rPr>
              <a:t>stroj</a:t>
            </a:r>
            <a:r>
              <a:rPr lang="en" sz="1600">
                <a:cs typeface="Calibri"/>
              </a:rPr>
              <a:t>.</a:t>
            </a:r>
            <a:endParaRPr lang="e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F1B-51DE-4004-8EB3-BE07726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0A6304FD-B9DE-D142-B749-9CB111FD52DC}"/>
                  </a:ext>
                </a:extLst>
              </p14:cNvPr>
              <p14:cNvContentPartPr/>
              <p14:nvPr/>
            </p14:nvContentPartPr>
            <p14:xfrm>
              <a:off x="4392899" y="3129194"/>
              <a:ext cx="466920" cy="40932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0A6304FD-B9DE-D142-B749-9CB111FD5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899" y="3120194"/>
                <a:ext cx="4845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960834CA-659B-6842-89FA-EE81AE145A21}"/>
                  </a:ext>
                </a:extLst>
              </p14:cNvPr>
              <p14:cNvContentPartPr/>
              <p14:nvPr/>
            </p14:nvContentPartPr>
            <p14:xfrm>
              <a:off x="5314499" y="2095634"/>
              <a:ext cx="761400" cy="32544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960834CA-659B-6842-89FA-EE81AE145A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5499" y="2086634"/>
                <a:ext cx="779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CF1961-AF23-F24D-B97D-4A658BDD3EA3}"/>
                  </a:ext>
                </a:extLst>
              </p14:cNvPr>
              <p14:cNvContentPartPr/>
              <p14:nvPr/>
            </p14:nvContentPartPr>
            <p14:xfrm>
              <a:off x="6181739" y="2083034"/>
              <a:ext cx="423360" cy="39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CF1961-AF23-F24D-B97D-4A658BDD3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2739" y="2074034"/>
                <a:ext cx="4410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A6CC693-62A0-3E43-98EF-35E7358A594E}"/>
                  </a:ext>
                </a:extLst>
              </p14:cNvPr>
              <p14:cNvContentPartPr/>
              <p14:nvPr/>
            </p14:nvContentPartPr>
            <p14:xfrm>
              <a:off x="3696299" y="2708354"/>
              <a:ext cx="834480" cy="78876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A6CC693-62A0-3E43-98EF-35E7358A59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7299" y="2699354"/>
                <a:ext cx="85212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BAA6AF-E5FE-8242-938D-A25A31690B2B}"/>
                  </a:ext>
                </a:extLst>
              </p14:cNvPr>
              <p14:cNvContentPartPr/>
              <p14:nvPr/>
            </p14:nvContentPartPr>
            <p14:xfrm>
              <a:off x="3530699" y="2462474"/>
              <a:ext cx="165240" cy="204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BAA6AF-E5FE-8242-938D-A25A31690B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1679" y="2453474"/>
                <a:ext cx="18291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7D6460-0A9E-D740-BC8B-E59D2DA30EEA}"/>
                  </a:ext>
                </a:extLst>
              </p14:cNvPr>
              <p14:cNvContentPartPr/>
              <p14:nvPr/>
            </p14:nvContentPartPr>
            <p14:xfrm>
              <a:off x="3874499" y="2217674"/>
              <a:ext cx="731160" cy="44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7D6460-0A9E-D740-BC8B-E59D2DA30E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5499" y="2208674"/>
                <a:ext cx="7488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251C44-95D6-7140-B208-D43EC2524120}"/>
                  </a:ext>
                </a:extLst>
              </p14:cNvPr>
              <p14:cNvContentPartPr/>
              <p14:nvPr/>
            </p14:nvContentPartPr>
            <p14:xfrm>
              <a:off x="4212899" y="3542474"/>
              <a:ext cx="658800" cy="64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251C44-95D6-7140-B208-D43EC25241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3894" y="3533479"/>
                <a:ext cx="676450" cy="66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7F793F42-4021-624C-AC84-BABC1C07E0AD}"/>
                  </a:ext>
                </a:extLst>
              </p14:cNvPr>
              <p14:cNvContentPartPr/>
              <p14:nvPr/>
            </p14:nvContentPartPr>
            <p14:xfrm>
              <a:off x="4306499" y="4232234"/>
              <a:ext cx="433440" cy="34776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7F793F42-4021-624C-AC84-BABC1C07E0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7492" y="4223234"/>
                <a:ext cx="451095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20A7F54-F18B-DE48-83F9-8FDE29BD6E19}"/>
                  </a:ext>
                </a:extLst>
              </p14:cNvPr>
              <p14:cNvContentPartPr/>
              <p14:nvPr/>
            </p14:nvContentPartPr>
            <p14:xfrm>
              <a:off x="4769459" y="4221074"/>
              <a:ext cx="246240" cy="3268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20A7F54-F18B-DE48-83F9-8FDE29BD6E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60446" y="4212074"/>
                <a:ext cx="26390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85DBD53-8F50-764D-A6DF-4A2DC1C2F3CE}"/>
                  </a:ext>
                </a:extLst>
              </p14:cNvPr>
              <p14:cNvContentPartPr/>
              <p14:nvPr/>
            </p14:nvContentPartPr>
            <p14:xfrm>
              <a:off x="4989059" y="4258514"/>
              <a:ext cx="251280" cy="19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85DBD53-8F50-764D-A6DF-4A2DC1C2F3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0059" y="4249514"/>
                <a:ext cx="268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8840E4B1-AB84-704C-9265-BA274D765E6B}"/>
                  </a:ext>
                </a:extLst>
              </p14:cNvPr>
              <p14:cNvContentPartPr/>
              <p14:nvPr/>
            </p14:nvContentPartPr>
            <p14:xfrm>
              <a:off x="4747139" y="2533754"/>
              <a:ext cx="1895400" cy="59940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8840E4B1-AB84-704C-9265-BA274D765E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8139" y="2524759"/>
                <a:ext cx="1913040" cy="617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8AD102B-4830-FD41-A169-6C82A5CF94C2}"/>
                  </a:ext>
                </a:extLst>
              </p14:cNvPr>
              <p14:cNvContentPartPr/>
              <p14:nvPr/>
            </p14:nvContentPartPr>
            <p14:xfrm>
              <a:off x="6447059" y="2491634"/>
              <a:ext cx="1055520" cy="95076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E8AD102B-4830-FD41-A169-6C82A5CF94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8059" y="2482634"/>
                <a:ext cx="10731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60">
                <a:extLst>
                  <a:ext uri="{FF2B5EF4-FFF2-40B4-BE49-F238E27FC236}">
                    <a16:creationId xmlns:a16="http://schemas.microsoft.com/office/drawing/2014/main" id="{079CECE7-7C2B-9043-BE7E-7E36BD9860E2}"/>
                  </a:ext>
                </a:extLst>
              </p14:cNvPr>
              <p14:cNvContentPartPr/>
              <p14:nvPr/>
            </p14:nvContentPartPr>
            <p14:xfrm>
              <a:off x="6510059" y="3412874"/>
              <a:ext cx="786600" cy="716400"/>
            </p14:xfrm>
          </p:contentPart>
        </mc:Choice>
        <mc:Fallback>
          <p:pic>
            <p:nvPicPr>
              <p:cNvPr id="59" name="Ink 60">
                <a:extLst>
                  <a:ext uri="{FF2B5EF4-FFF2-40B4-BE49-F238E27FC236}">
                    <a16:creationId xmlns:a16="http://schemas.microsoft.com/office/drawing/2014/main" id="{079CECE7-7C2B-9043-BE7E-7E36BD9860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1059" y="3403869"/>
                <a:ext cx="804240" cy="734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7E2BCBC5-0021-3848-B6F8-229CE3DCDD4E}"/>
                  </a:ext>
                </a:extLst>
              </p14:cNvPr>
              <p14:cNvContentPartPr/>
              <p14:nvPr/>
            </p14:nvContentPartPr>
            <p14:xfrm>
              <a:off x="7083539" y="2130194"/>
              <a:ext cx="859320" cy="39564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7E2BCBC5-0021-3848-B6F8-229CE3DCDD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4539" y="2121194"/>
                <a:ext cx="8769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A41D4C67-7260-A345-A784-DF5AC843A91F}"/>
                  </a:ext>
                </a:extLst>
              </p14:cNvPr>
              <p14:cNvContentPartPr/>
              <p14:nvPr/>
            </p14:nvContentPartPr>
            <p14:xfrm>
              <a:off x="6688979" y="4165634"/>
              <a:ext cx="659520" cy="38304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A41D4C67-7260-A345-A784-DF5AC843A9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9979" y="4156634"/>
                <a:ext cx="6771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744AD08-45AB-0B42-A167-22BBE10ED853}"/>
                  </a:ext>
                </a:extLst>
              </p14:cNvPr>
              <p14:cNvContentPartPr/>
              <p14:nvPr/>
            </p14:nvContentPartPr>
            <p14:xfrm>
              <a:off x="7328339" y="4177514"/>
              <a:ext cx="277560" cy="290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744AD08-45AB-0B42-A167-22BBE10ED8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19327" y="4168514"/>
                <a:ext cx="295223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Hvala za pozornost!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200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200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200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200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" sz="200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ea typeface="+mn-lt"/>
                <a:cs typeface="+mn-lt"/>
              </a:rPr>
              <a:t>matej.dobrevski@fri.uni-lj.si</a:t>
            </a:r>
            <a:endParaRPr lang="en-US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21138-1B78-4345-82A6-14D1A768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Turingov stroj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z="2000">
                <a:cs typeface="Calibri"/>
              </a:rPr>
              <a:t>Ukazi (program) za Turingov stroj.</a:t>
            </a:r>
          </a:p>
          <a:p>
            <a:pPr lvl="1"/>
            <a:r>
              <a:rPr lang="sl-SI" sz="1600">
                <a:ea typeface="+mn-lt"/>
                <a:cs typeface="+mn-lt"/>
              </a:rPr>
              <a:t>V odvisnosti od trenutnega stanja in vhoda.</a:t>
            </a:r>
            <a:endParaRPr lang="sl-SI" sz="1600">
              <a:cs typeface="Calibri"/>
            </a:endParaRPr>
          </a:p>
          <a:p>
            <a:pPr lvl="1"/>
            <a:r>
              <a:rPr lang="sl-SI" sz="1600">
                <a:ea typeface="+mn-lt"/>
                <a:cs typeface="+mn-lt"/>
              </a:rPr>
              <a:t>Zapiši nov simbol, spremeni stanje, ter se premakni za eno polje levo ali desno.</a:t>
            </a:r>
            <a:endParaRPr lang="sl-SI" sz="1600">
              <a:cs typeface="Calibri"/>
            </a:endParaRPr>
          </a:p>
          <a:p>
            <a:pPr lvl="1"/>
            <a:r>
              <a:rPr lang="sl-SI" sz="1600">
                <a:latin typeface="Calibri" panose="020F0502020204030204"/>
                <a:cs typeface="Calibri"/>
              </a:rPr>
              <a:t>(stanje, simbol, nov simbol, novo stanje, premik)</a:t>
            </a: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5.1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Podan je ukaz za Turingov stroj </a:t>
            </a:r>
          </a:p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(1, 1, 0, 2, L)</a:t>
            </a:r>
          </a:p>
          <a:p>
            <a:pPr marL="0" indent="0">
              <a:buNone/>
            </a:pPr>
            <a:r>
              <a:rPr lang="sl-SI" sz="2000">
                <a:cs typeface="Calibri" panose="020F0502020204030204"/>
              </a:rPr>
              <a:t>in konfiguracija:</a:t>
            </a:r>
            <a:endParaRPr lang="sl-SI">
              <a:ea typeface="+mn-lt"/>
              <a:cs typeface="+mn-lt"/>
            </a:endParaRPr>
          </a:p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   … b 1(1) 0 b …</a:t>
            </a:r>
            <a:endParaRPr lang="sl-SI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Zapišite novo konfiguracijo.</a:t>
            </a:r>
            <a:endParaRPr lang="sl-SI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4</a:t>
            </a:fld>
            <a:endParaRPr lang="en-US"/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C303362D-F432-4039-B8E6-3353FA9B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6" y="3726396"/>
            <a:ext cx="2065867" cy="11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5.1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Podan je ukaz za Turingov stroj </a:t>
            </a:r>
          </a:p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(1, 1, 0, 2, L)</a:t>
            </a:r>
          </a:p>
          <a:p>
            <a:pPr marL="0" indent="0">
              <a:buNone/>
            </a:pPr>
            <a:r>
              <a:rPr lang="sl-SI" sz="2000">
                <a:cs typeface="Calibri" panose="020F0502020204030204"/>
              </a:rPr>
              <a:t>in konfiguracija:</a:t>
            </a:r>
            <a:endParaRPr lang="sl-SI">
              <a:ea typeface="+mn-lt"/>
              <a:cs typeface="+mn-lt"/>
            </a:endParaRPr>
          </a:p>
          <a:p>
            <a:pPr marL="0" indent="0">
              <a:buNone/>
            </a:pPr>
            <a:r>
              <a:rPr lang="sl-SI" sz="2000">
                <a:ea typeface="+mn-lt"/>
                <a:cs typeface="+mn-lt"/>
              </a:rPr>
              <a:t>   … b 1(1) 0 b …</a:t>
            </a:r>
            <a:endParaRPr lang="sl-SI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Zapišite novo konfiguracijo.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sl-SI" sz="2000">
                <a:solidFill>
                  <a:srgbClr val="FF0000"/>
                </a:solidFill>
                <a:latin typeface="Calibri" panose="020F0502020204030204"/>
                <a:cs typeface="Calibri"/>
              </a:rPr>
              <a:t>… b(2) 0 0 b ...</a:t>
            </a:r>
            <a:endParaRPr lang="sl-SI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5</a:t>
            </a:fld>
            <a:endParaRPr lang="en-US"/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C303362D-F432-4039-B8E6-3353FA9B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6" y="3726396"/>
            <a:ext cx="2065867" cy="11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5.2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Turingov stroj vsebuje le naslednji pravili: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1,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b,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Ali lahko ta stroj doseže naslednjo konfiguracijo?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Pojasnite svoj odgovor.</a:t>
            </a:r>
            <a:endParaRPr lang="sl-SI">
              <a:cs typeface="Calibri"/>
            </a:endParaRPr>
          </a:p>
          <a:p>
            <a:pPr marL="0" indent="0">
              <a:buNone/>
            </a:pPr>
            <a:endParaRPr lang="sl-SI" sz="2000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6</a:t>
            </a:fld>
            <a:endParaRPr lang="en-US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30C4E6-CBBD-40E2-9535-E220187D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3675650"/>
            <a:ext cx="1276586" cy="1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5.2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Turingov stroj vsebuje le naslednji pravili: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1,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b,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Ali lahko ta stroj doseže naslednjo konfiguracijo?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endParaRPr lang="sl-SI" sz="2000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Pojasnite svoj odgovor.</a:t>
            </a:r>
            <a:endParaRPr lang="sl-SI">
              <a:cs typeface="Calibri"/>
            </a:endParaRPr>
          </a:p>
          <a:p>
            <a:pPr>
              <a:buNone/>
            </a:pPr>
            <a:r>
              <a:rPr lang="sl-SI" sz="2000">
                <a:solidFill>
                  <a:srgbClr val="FF0000"/>
                </a:solidFill>
                <a:latin typeface="Calibri" panose="020F0502020204030204"/>
                <a:cs typeface="Calibri"/>
              </a:rPr>
              <a:t>Ne. Ta stroj se pomika le v desno, v </a:t>
            </a:r>
            <a:r>
              <a:rPr lang="sl-SI" sz="2000" err="1">
                <a:solidFill>
                  <a:srgbClr val="FF0000"/>
                </a:solidFill>
                <a:latin typeface="Calibri" panose="020F0502020204030204"/>
                <a:cs typeface="Calibri"/>
              </a:rPr>
              <a:t>prejšni</a:t>
            </a:r>
            <a:r>
              <a:rPr lang="sl-SI" sz="2000">
                <a:solidFill>
                  <a:srgbClr val="FF0000"/>
                </a:solidFill>
                <a:latin typeface="Calibri" panose="020F0502020204030204"/>
                <a:cs typeface="Calibri"/>
              </a:rPr>
              <a:t> konfiguraciji je zato moral biti nad ničlo na levi, nobeno izmed obeh pravil ne zapiše ničle, ničla je torej že morala biti prisotna.</a:t>
            </a:r>
            <a:endParaRPr lang="sl-SI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7</a:t>
            </a:fld>
            <a:endParaRPr lang="en-US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30C4E6-CBBD-40E2-9535-E220187D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3675650"/>
            <a:ext cx="1276586" cy="1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5.3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Poiščite izhod, ki ga vrne Turingov stroj s pravili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0, 0,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b,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0, 0,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1, 0, 1, R),</a:t>
            </a:r>
            <a:endParaRPr lang="sl-SI"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če so na traku naslednji vhodni podatki: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1 0 0 1 b …</a:t>
            </a:r>
            <a:endParaRPr lang="sl-SI">
              <a:cs typeface="Calibri" panose="020F0502020204030204"/>
            </a:endParaRPr>
          </a:p>
          <a:p>
            <a:pPr>
              <a:buNone/>
            </a:pPr>
            <a:endParaRPr lang="sl-SI" sz="2000">
              <a:cs typeface="Calibri"/>
            </a:endParaRPr>
          </a:p>
          <a:p>
            <a:pPr marL="0" indent="0">
              <a:buNone/>
            </a:pPr>
            <a:endParaRPr lang="sl-SI" sz="2000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>
                <a:solidFill>
                  <a:srgbClr val="E12F29"/>
                </a:solidFill>
                <a:latin typeface="Garamond"/>
              </a:rPr>
              <a:t>Naloga 5.3 </a:t>
            </a:r>
            <a:endParaRPr lang="en-US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sl-SI" sz="2000">
                <a:ea typeface="+mn-lt"/>
                <a:cs typeface="+mn-lt"/>
              </a:rPr>
              <a:t>Poiščite izhod, ki ga vrne Turingov stroj s pravili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1,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0, 0,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(1, b, 1,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0, 0, 2, R)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(2, 1, 0, 1, R),</a:t>
            </a:r>
            <a:endParaRPr lang="sl-SI">
              <a:cs typeface="Calibri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če so na traku naslednji vhodni podatki:</a:t>
            </a:r>
            <a:endParaRPr lang="sl-SI">
              <a:ea typeface="+mn-lt"/>
              <a:cs typeface="+mn-lt"/>
            </a:endParaRPr>
          </a:p>
          <a:p>
            <a:pPr>
              <a:buNone/>
            </a:pPr>
            <a:r>
              <a:rPr lang="sl-SI" sz="2000">
                <a:ea typeface="+mn-lt"/>
                <a:cs typeface="+mn-lt"/>
              </a:rPr>
              <a:t>… b 1 0 0 1 b …</a:t>
            </a:r>
            <a:endParaRPr lang="sl-SI">
              <a:cs typeface="Calibri" panose="020F0502020204030204"/>
            </a:endParaRPr>
          </a:p>
          <a:p>
            <a:pPr>
              <a:buNone/>
            </a:pPr>
            <a:endParaRPr lang="sl-SI" sz="2000">
              <a:cs typeface="Calibri"/>
            </a:endParaRPr>
          </a:p>
          <a:p>
            <a:pPr marL="0" indent="0">
              <a:buNone/>
            </a:pPr>
            <a:r>
              <a:rPr lang="sl-SI" sz="2000">
                <a:solidFill>
                  <a:srgbClr val="FF0000"/>
                </a:solidFill>
                <a:ea typeface="+mn-lt"/>
                <a:cs typeface="+mn-lt"/>
              </a:rPr>
              <a:t>… b 1 0 0 0 1 b(2)...</a:t>
            </a:r>
            <a:endParaRPr lang="sl-SI" sz="2000">
              <a:ea typeface="+mn-lt"/>
              <a:cs typeface="+mn-lt"/>
            </a:endParaRPr>
          </a:p>
          <a:p>
            <a:pPr marL="0" indent="0">
              <a:buNone/>
            </a:pPr>
            <a:endParaRPr lang="sl-SI" sz="2000">
              <a:latin typeface="Calibri" panose="020F0502020204030204"/>
              <a:cs typeface="Calibri"/>
            </a:endParaRPr>
          </a:p>
          <a:p>
            <a:pPr lvl="1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sl-SI" sz="16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</a:pPr>
            <a:endParaRPr lang="sl-SI" sz="2000">
              <a:latin typeface="Garamon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Officeova tema</vt:lpstr>
      <vt:lpstr>PowerPoint Presentation</vt:lpstr>
      <vt:lpstr>Računski modeli</vt:lpstr>
      <vt:lpstr>Turingov stroj</vt:lpstr>
      <vt:lpstr>Naloga 5.1 </vt:lpstr>
      <vt:lpstr>Naloga 5.1 </vt:lpstr>
      <vt:lpstr>Naloga 5.2 </vt:lpstr>
      <vt:lpstr>Naloga 5.2 </vt:lpstr>
      <vt:lpstr>Naloga 5.3 </vt:lpstr>
      <vt:lpstr>Naloga 5.3 </vt:lpstr>
      <vt:lpstr>Naloga 5.4</vt:lpstr>
      <vt:lpstr>Naloga 5.4</vt:lpstr>
      <vt:lpstr>Naloga 5.5</vt:lpstr>
      <vt:lpstr>Naloga 5.5</vt:lpstr>
      <vt:lpstr>Naloga 5.6</vt:lpstr>
      <vt:lpstr>Naloga 5.6</vt:lpstr>
      <vt:lpstr>Naloga 5.7</vt:lpstr>
      <vt:lpstr>Naloga 5.7</vt:lpstr>
      <vt:lpstr>Dodatna naloga 5.8</vt:lpstr>
      <vt:lpstr>Dodatna naloga 5.8</vt:lpstr>
      <vt:lpstr>Dodatna naloga 5.9</vt:lpstr>
      <vt:lpstr>Dodatna naloga 5.9</vt:lpstr>
      <vt:lpstr>Dodatna naloga 5.10</vt:lpstr>
      <vt:lpstr>Dodatna naloga 5.10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revision>1</cp:revision>
  <dcterms:created xsi:type="dcterms:W3CDTF">2018-10-23T07:26:50Z</dcterms:created>
  <dcterms:modified xsi:type="dcterms:W3CDTF">2021-11-04T11:38:10Z</dcterms:modified>
</cp:coreProperties>
</file>