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a45367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a45367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a45367f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a45367f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a45367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a45367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a45367f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a45367f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ALP-Adjustable Lexicon-generated Password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Hoang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security is a constant concern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managers can be risky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Randomly generated passwords can be difficult to remember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 random word selectors are prone to attack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customizable Lexicon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Remains memorable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as prone to brute force dictionary attacks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 Implementation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generation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.txt file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Filler for blank spaces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Decryption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Reverse key operations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Inverse shift row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Inverse Nibble </a:t>
            </a:r>
            <a:r>
              <a:rPr lang="en"/>
              <a:t>Substitution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Inverse Mix Column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memorable secure passwords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Decryption was a bust despite working functions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all characters are intended for use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 methodology for AES decryption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for more characters to be used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Adjust password size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