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0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0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94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49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82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6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1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17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6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B0D5BF-2C5E-483D-B3F2-81225427E69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2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4629-7A06-429B-9BED-F2DDBEFF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NLPCHEf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049F13-B6B5-4BA3-9B3F-22E044D80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Emilia, Tim and Sergio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41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48336-1069-4858-BD0F-C9089B2F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F737-2E04-4EDD-9D0B-DE4227DB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project</a:t>
            </a:r>
          </a:p>
          <a:p>
            <a:r>
              <a:rPr lang="nl-NL" dirty="0"/>
              <a:t>Datasets</a:t>
            </a:r>
            <a:endParaRPr lang="en-GB" dirty="0"/>
          </a:p>
          <a:p>
            <a:r>
              <a:rPr lang="en-GB" dirty="0"/>
              <a:t>GPT-2 model</a:t>
            </a:r>
          </a:p>
          <a:p>
            <a:r>
              <a:rPr lang="en-GB" dirty="0"/>
              <a:t>Custom model</a:t>
            </a:r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Conclusion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9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4E9A3-DE85-4BFB-BD1B-69718B8A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0E6F05-4D4C-43DF-AA9C-0A071987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to cook?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Recipe generator </a:t>
            </a:r>
          </a:p>
          <a:p>
            <a:endParaRPr lang="en-GB" dirty="0"/>
          </a:p>
          <a:p>
            <a:r>
              <a:rPr lang="nl-NL" dirty="0"/>
              <a:t>NLP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89A754-970F-4F55-92E0-9BE86556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3340158"/>
            <a:ext cx="5574146" cy="3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61516-4D60-4782-95EA-8250042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1CF5E-4B13-424D-A907-8E9FE3DE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Websites with recipes</a:t>
            </a:r>
          </a:p>
          <a:p>
            <a:r>
              <a:rPr lang="nl-NL" dirty="0"/>
              <a:t>Foodnetwork.com, Epicurious.com,  Allrecipes.com</a:t>
            </a:r>
          </a:p>
          <a:p>
            <a:r>
              <a:rPr lang="nl-NL" dirty="0"/>
              <a:t>Preprocessing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0BC4947-40CC-433D-AB4C-DE5CD25C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654763"/>
            <a:ext cx="9563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558-FF58-4081-A07F-85CB64DB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GPT-2 model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57D791-84EC-4B63-A260-96837B39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General-</a:t>
            </a:r>
            <a:r>
              <a:rPr lang="nl-NL" dirty="0" err="1"/>
              <a:t>purpose</a:t>
            </a:r>
            <a:r>
              <a:rPr lang="nl-NL" dirty="0"/>
              <a:t> </a:t>
            </a:r>
            <a:r>
              <a:rPr lang="nl-NL" dirty="0" err="1"/>
              <a:t>learner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transformer</a:t>
            </a:r>
            <a:r>
              <a:rPr lang="nl-NL" dirty="0"/>
              <a:t> model</a:t>
            </a:r>
          </a:p>
          <a:p>
            <a:r>
              <a:rPr lang="nl-NL" dirty="0" err="1"/>
              <a:t>Not</a:t>
            </a:r>
            <a:r>
              <a:rPr lang="nl-NL" dirty="0"/>
              <a:t> perfect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at hand</a:t>
            </a:r>
          </a:p>
        </p:txBody>
      </p:sp>
    </p:spTree>
    <p:extLst>
      <p:ext uri="{BB962C8B-B14F-4D97-AF65-F5344CB8AC3E}">
        <p14:creationId xmlns:p14="http://schemas.microsoft.com/office/powerpoint/2010/main" val="53459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74F2-C5E8-45B7-A2E2-919F76E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model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E8FCCA-5C08-47E8-8821-D9C43F17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Input: specific ingredients</a:t>
            </a:r>
          </a:p>
          <a:p>
            <a:r>
              <a:rPr lang="en-GB" dirty="0"/>
              <a:t>Output: a recipe</a:t>
            </a:r>
          </a:p>
          <a:p>
            <a:r>
              <a:rPr lang="en-GB" dirty="0"/>
              <a:t>Training the model</a:t>
            </a:r>
          </a:p>
          <a:p>
            <a:r>
              <a:rPr lang="en-GB" dirty="0"/>
              <a:t>Hyperparameter tuning</a:t>
            </a:r>
          </a:p>
          <a:p>
            <a:r>
              <a:rPr lang="en-GB" dirty="0"/>
              <a:t>Perfect for task at hand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9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0D135-7C0B-42C9-B9CF-18F4F2BF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34A710-AFA2-4D65-A458-F0154809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47010"/>
            <a:ext cx="10178322" cy="3593591"/>
          </a:xfrm>
        </p:spPr>
        <p:txBody>
          <a:bodyPr/>
          <a:lstStyle/>
          <a:p>
            <a:r>
              <a:rPr lang="en-GB" dirty="0"/>
              <a:t>Example of GPT-2 model generated recipe:</a:t>
            </a:r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B11F888-7B7E-4F37-B998-8624E76C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572775"/>
            <a:ext cx="8482445" cy="42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ABCE-A97B-4D2D-A80F-CDE05B2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1B717-A43D-4D91-9688-01EC7312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of the custom model</a:t>
            </a:r>
          </a:p>
          <a:p>
            <a:r>
              <a:rPr lang="en-GB" dirty="0"/>
              <a:t>How to know if the model is performing well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8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6E0D6-2485-49DD-910A-A93D3048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1A0736-74D0-4707-BF9D-D53E985C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GPT-model versus our custom model</a:t>
            </a:r>
          </a:p>
          <a:p>
            <a:r>
              <a:rPr lang="en-GB" dirty="0"/>
              <a:t>Could it create cookbooks?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3FA4BE-A07B-4AF4-8458-78A1F0E5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66" y="3429000"/>
            <a:ext cx="2359170" cy="3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940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51</TotalTime>
  <Words>114</Words>
  <Application>Microsoft Office PowerPoint</Application>
  <PresentationFormat>Breedbeeld</PresentationFormat>
  <Paragraphs>37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NLPCHEf</vt:lpstr>
      <vt:lpstr>Contents</vt:lpstr>
      <vt:lpstr>OUR project</vt:lpstr>
      <vt:lpstr>Datasets</vt:lpstr>
      <vt:lpstr>GPT-2 model </vt:lpstr>
      <vt:lpstr>Custom model </vt:lpstr>
      <vt:lpstr>Results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NLPCHEf</dc:title>
  <dc:creator>sergio kazatzidis</dc:creator>
  <cp:lastModifiedBy>sergio kazatzidis</cp:lastModifiedBy>
  <cp:revision>15</cp:revision>
  <dcterms:created xsi:type="dcterms:W3CDTF">2021-05-16T11:05:52Z</dcterms:created>
  <dcterms:modified xsi:type="dcterms:W3CDTF">2021-05-16T11:57:50Z</dcterms:modified>
</cp:coreProperties>
</file>