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13509-B855-4530-A57A-94C55BBCA9EF}" v="18" dt="2021-05-17T11:58:27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olthuijsen" userId="c2227180cd231e55" providerId="LiveId" clId="{F5413509-B855-4530-A57A-94C55BBCA9EF}"/>
    <pc:docChg chg="custSel addSld delSld modSld sldOrd">
      <pc:chgData name="tim holthuijsen" userId="c2227180cd231e55" providerId="LiveId" clId="{F5413509-B855-4530-A57A-94C55BBCA9EF}" dt="2021-05-17T12:00:08.796" v="554" actId="404"/>
      <pc:docMkLst>
        <pc:docMk/>
      </pc:docMkLst>
      <pc:sldChg chg="ord">
        <pc:chgData name="tim holthuijsen" userId="c2227180cd231e55" providerId="LiveId" clId="{F5413509-B855-4530-A57A-94C55BBCA9EF}" dt="2021-05-17T11:29:05.256" v="1"/>
        <pc:sldMkLst>
          <pc:docMk/>
          <pc:sldMk cId="534596275" sldId="259"/>
        </pc:sldMkLst>
      </pc:sldChg>
      <pc:sldChg chg="addSp modSp mod ord">
        <pc:chgData name="tim holthuijsen" userId="c2227180cd231e55" providerId="LiveId" clId="{F5413509-B855-4530-A57A-94C55BBCA9EF}" dt="2021-05-17T11:38:43.984" v="49" actId="20577"/>
        <pc:sldMkLst>
          <pc:docMk/>
          <pc:sldMk cId="3879942516" sldId="260"/>
        </pc:sldMkLst>
        <pc:spChg chg="mod">
          <ac:chgData name="tim holthuijsen" userId="c2227180cd231e55" providerId="LiveId" clId="{F5413509-B855-4530-A57A-94C55BBCA9EF}" dt="2021-05-17T11:38:43.984" v="49" actId="20577"/>
          <ac:spMkLst>
            <pc:docMk/>
            <pc:sldMk cId="3879942516" sldId="260"/>
            <ac:spMk id="3" creationId="{02E8FCCA-5C08-47E8-8821-D9C43F17EEAA}"/>
          </ac:spMkLst>
        </pc:spChg>
        <pc:spChg chg="add mod">
          <ac:chgData name="tim holthuijsen" userId="c2227180cd231e55" providerId="LiveId" clId="{F5413509-B855-4530-A57A-94C55BBCA9EF}" dt="2021-05-17T11:38:12.675" v="30" actId="1076"/>
          <ac:spMkLst>
            <pc:docMk/>
            <pc:sldMk cId="3879942516" sldId="260"/>
            <ac:spMk id="4" creationId="{E7BC6D06-094E-42C7-B924-BD70CCCB08FD}"/>
          </ac:spMkLst>
        </pc:spChg>
        <pc:spChg chg="add mod">
          <ac:chgData name="tim holthuijsen" userId="c2227180cd231e55" providerId="LiveId" clId="{F5413509-B855-4530-A57A-94C55BBCA9EF}" dt="2021-05-17T11:38:23.169" v="31" actId="1076"/>
          <ac:spMkLst>
            <pc:docMk/>
            <pc:sldMk cId="3879942516" sldId="260"/>
            <ac:spMk id="6" creationId="{C3CB26C8-CC8A-4F7E-A342-8FEE46B1F0F5}"/>
          </ac:spMkLst>
        </pc:spChg>
        <pc:picChg chg="add mod">
          <ac:chgData name="tim holthuijsen" userId="c2227180cd231e55" providerId="LiveId" clId="{F5413509-B855-4530-A57A-94C55BBCA9EF}" dt="2021-05-17T11:38:26.024" v="32" actId="1076"/>
          <ac:picMkLst>
            <pc:docMk/>
            <pc:sldMk cId="3879942516" sldId="260"/>
            <ac:picMk id="7" creationId="{839F3FA7-75E2-4FE8-93C6-D859C834D761}"/>
          </ac:picMkLst>
        </pc:picChg>
      </pc:sldChg>
      <pc:sldChg chg="ord">
        <pc:chgData name="tim holthuijsen" userId="c2227180cd231e55" providerId="LiveId" clId="{F5413509-B855-4530-A57A-94C55BBCA9EF}" dt="2021-05-17T11:29:13.272" v="3"/>
        <pc:sldMkLst>
          <pc:docMk/>
          <pc:sldMk cId="2762963101" sldId="261"/>
        </pc:sldMkLst>
      </pc:sldChg>
      <pc:sldChg chg="addSp delSp modSp mod">
        <pc:chgData name="tim holthuijsen" userId="c2227180cd231e55" providerId="LiveId" clId="{F5413509-B855-4530-A57A-94C55BBCA9EF}" dt="2021-05-17T11:52:04.812" v="296" actId="478"/>
        <pc:sldMkLst>
          <pc:docMk/>
          <pc:sldMk cId="3829812375" sldId="262"/>
        </pc:sldMkLst>
        <pc:spChg chg="mod">
          <ac:chgData name="tim holthuijsen" userId="c2227180cd231e55" providerId="LiveId" clId="{F5413509-B855-4530-A57A-94C55BBCA9EF}" dt="2021-05-17T11:42:31.241" v="116" actId="1076"/>
          <ac:spMkLst>
            <pc:docMk/>
            <pc:sldMk cId="3829812375" sldId="262"/>
            <ac:spMk id="3" creationId="{3ED1B717-A43D-4D91-9688-01EC7312C533}"/>
          </ac:spMkLst>
        </pc:spChg>
        <pc:spChg chg="add mod">
          <ac:chgData name="tim holthuijsen" userId="c2227180cd231e55" providerId="LiveId" clId="{F5413509-B855-4530-A57A-94C55BBCA9EF}" dt="2021-05-17T11:44:02.074" v="166" actId="207"/>
          <ac:spMkLst>
            <pc:docMk/>
            <pc:sldMk cId="3829812375" sldId="262"/>
            <ac:spMk id="6" creationId="{A01D4809-241C-446C-AC50-B98DA2A7C9DA}"/>
          </ac:spMkLst>
        </pc:spChg>
        <pc:spChg chg="add mod">
          <ac:chgData name="tim holthuijsen" userId="c2227180cd231e55" providerId="LiveId" clId="{F5413509-B855-4530-A57A-94C55BBCA9EF}" dt="2021-05-17T11:47:48.744" v="243" actId="1076"/>
          <ac:spMkLst>
            <pc:docMk/>
            <pc:sldMk cId="3829812375" sldId="262"/>
            <ac:spMk id="8" creationId="{9D37D2B8-61C1-449A-8E23-8230B98AF3A6}"/>
          </ac:spMkLst>
        </pc:spChg>
        <pc:spChg chg="add del mod">
          <ac:chgData name="tim holthuijsen" userId="c2227180cd231e55" providerId="LiveId" clId="{F5413509-B855-4530-A57A-94C55BBCA9EF}" dt="2021-05-17T11:52:04.812" v="296" actId="478"/>
          <ac:spMkLst>
            <pc:docMk/>
            <pc:sldMk cId="3829812375" sldId="262"/>
            <ac:spMk id="9" creationId="{99E81D08-6F6F-41C4-898B-7C4327E59681}"/>
          </ac:spMkLst>
        </pc:spChg>
        <pc:graphicFrameChg chg="add mod modGraphic">
          <ac:chgData name="tim holthuijsen" userId="c2227180cd231e55" providerId="LiveId" clId="{F5413509-B855-4530-A57A-94C55BBCA9EF}" dt="2021-05-17T11:42:48.626" v="122" actId="14100"/>
          <ac:graphicFrameMkLst>
            <pc:docMk/>
            <pc:sldMk cId="3829812375" sldId="262"/>
            <ac:graphicFrameMk id="4" creationId="{857CAF2B-6A60-4AA1-A7ED-1FC2D590054D}"/>
          </ac:graphicFrameMkLst>
        </pc:graphicFrameChg>
        <pc:graphicFrameChg chg="add mod modGraphic">
          <ac:chgData name="tim holthuijsen" userId="c2227180cd231e55" providerId="LiveId" clId="{F5413509-B855-4530-A57A-94C55BBCA9EF}" dt="2021-05-17T11:47:20.164" v="224" actId="1076"/>
          <ac:graphicFrameMkLst>
            <pc:docMk/>
            <pc:sldMk cId="3829812375" sldId="262"/>
            <ac:graphicFrameMk id="7" creationId="{D5F33A8C-CFE7-4258-8A5E-65DC65015FC6}"/>
          </ac:graphicFrameMkLst>
        </pc:graphicFrameChg>
        <pc:picChg chg="add del mod">
          <ac:chgData name="tim holthuijsen" userId="c2227180cd231e55" providerId="LiveId" clId="{F5413509-B855-4530-A57A-94C55BBCA9EF}" dt="2021-05-17T11:44:25.797" v="167" actId="478"/>
          <ac:picMkLst>
            <pc:docMk/>
            <pc:sldMk cId="3829812375" sldId="262"/>
            <ac:picMk id="5" creationId="{5E9D92D8-0A92-4399-B07C-5FE12398D8AB}"/>
          </ac:picMkLst>
        </pc:picChg>
      </pc:sldChg>
      <pc:sldChg chg="del">
        <pc:chgData name="tim holthuijsen" userId="c2227180cd231e55" providerId="LiveId" clId="{F5413509-B855-4530-A57A-94C55BBCA9EF}" dt="2021-05-17T11:38:49.061" v="50" actId="2696"/>
        <pc:sldMkLst>
          <pc:docMk/>
          <pc:sldMk cId="1432825462" sldId="263"/>
        </pc:sldMkLst>
      </pc:sldChg>
      <pc:sldChg chg="modSp mod">
        <pc:chgData name="tim holthuijsen" userId="c2227180cd231e55" providerId="LiveId" clId="{F5413509-B855-4530-A57A-94C55BBCA9EF}" dt="2021-05-17T11:54:12.591" v="453" actId="20577"/>
        <pc:sldMkLst>
          <pc:docMk/>
          <pc:sldMk cId="1986758681" sldId="265"/>
        </pc:sldMkLst>
        <pc:spChg chg="mod">
          <ac:chgData name="tim holthuijsen" userId="c2227180cd231e55" providerId="LiveId" clId="{F5413509-B855-4530-A57A-94C55BBCA9EF}" dt="2021-05-17T11:48:40.651" v="250" actId="20577"/>
          <ac:spMkLst>
            <pc:docMk/>
            <pc:sldMk cId="1986758681" sldId="265"/>
            <ac:spMk id="2" creationId="{41F68558-FF58-4081-A07F-85CB64DB8F02}"/>
          </ac:spMkLst>
        </pc:spChg>
        <pc:spChg chg="mod">
          <ac:chgData name="tim holthuijsen" userId="c2227180cd231e55" providerId="LiveId" clId="{F5413509-B855-4530-A57A-94C55BBCA9EF}" dt="2021-05-17T11:54:12.591" v="453" actId="20577"/>
          <ac:spMkLst>
            <pc:docMk/>
            <pc:sldMk cId="1986758681" sldId="265"/>
            <ac:spMk id="3" creationId="{7C57D791-84EC-4B63-A260-96837B3978DD}"/>
          </ac:spMkLst>
        </pc:spChg>
      </pc:sldChg>
      <pc:sldChg chg="addSp modSp new mod">
        <pc:chgData name="tim holthuijsen" userId="c2227180cd231e55" providerId="LiveId" clId="{F5413509-B855-4530-A57A-94C55BBCA9EF}" dt="2021-05-17T12:00:08.796" v="554" actId="404"/>
        <pc:sldMkLst>
          <pc:docMk/>
          <pc:sldMk cId="2627378406" sldId="266"/>
        </pc:sldMkLst>
        <pc:spChg chg="mod">
          <ac:chgData name="tim holthuijsen" userId="c2227180cd231e55" providerId="LiveId" clId="{F5413509-B855-4530-A57A-94C55BBCA9EF}" dt="2021-05-17T11:57:47.589" v="469" actId="20577"/>
          <ac:spMkLst>
            <pc:docMk/>
            <pc:sldMk cId="2627378406" sldId="266"/>
            <ac:spMk id="2" creationId="{2BCA5C7E-C65A-47E3-88D3-3114B65B5400}"/>
          </ac:spMkLst>
        </pc:spChg>
        <pc:spChg chg="add">
          <ac:chgData name="tim holthuijsen" userId="c2227180cd231e55" providerId="LiveId" clId="{F5413509-B855-4530-A57A-94C55BBCA9EF}" dt="2021-05-17T11:58:09.301" v="470"/>
          <ac:spMkLst>
            <pc:docMk/>
            <pc:sldMk cId="2627378406" sldId="266"/>
            <ac:spMk id="4" creationId="{CFB0BE9C-93D7-4173-BDE7-A715A1DF17B9}"/>
          </ac:spMkLst>
        </pc:spChg>
        <pc:spChg chg="add mod">
          <ac:chgData name="tim holthuijsen" userId="c2227180cd231e55" providerId="LiveId" clId="{F5413509-B855-4530-A57A-94C55BBCA9EF}" dt="2021-05-17T12:00:08.796" v="554" actId="404"/>
          <ac:spMkLst>
            <pc:docMk/>
            <pc:sldMk cId="2627378406" sldId="266"/>
            <ac:spMk id="6" creationId="{ABC780C8-5766-459F-8687-61E53CDDAA24}"/>
          </ac:spMkLst>
        </pc:spChg>
        <pc:picChg chg="add mod">
          <ac:chgData name="tim holthuijsen" userId="c2227180cd231e55" providerId="LiveId" clId="{F5413509-B855-4530-A57A-94C55BBCA9EF}" dt="2021-05-17T11:58:24.260" v="475" actId="1076"/>
          <ac:picMkLst>
            <pc:docMk/>
            <pc:sldMk cId="2627378406" sldId="266"/>
            <ac:picMk id="5" creationId="{0197EE12-F609-493E-A1C4-810F34038E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102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54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0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694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494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823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63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18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17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6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67B15C-994B-429A-862F-F5C123DE2EDD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B0D5BF-2C5E-483D-B3F2-81225427E69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2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F4629-7A06-429B-9BED-F2DDBEFFD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NLPCHEf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049F13-B6B5-4BA3-9B3F-22E044D80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Emilia, Tim and Sergio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41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6E0D6-2485-49DD-910A-A93D3048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1A0736-74D0-4707-BF9D-D53E985C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GPT-model versus our custom model</a:t>
            </a:r>
          </a:p>
          <a:p>
            <a:r>
              <a:rPr lang="en-GB" dirty="0"/>
              <a:t>Could it create cookbooks?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D3FA4BE-A07B-4AF4-8458-78A1F0E5D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66" y="3429000"/>
            <a:ext cx="2359170" cy="30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9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48336-1069-4858-BD0F-C9089B2F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AF737-2E04-4EDD-9D0B-DE4227DB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project</a:t>
            </a:r>
          </a:p>
          <a:p>
            <a:r>
              <a:rPr lang="nl-NL" dirty="0"/>
              <a:t>Datasets</a:t>
            </a:r>
            <a:endParaRPr lang="en-GB" dirty="0"/>
          </a:p>
          <a:p>
            <a:r>
              <a:rPr lang="en-GB" dirty="0"/>
              <a:t>GPT-2 model</a:t>
            </a:r>
          </a:p>
          <a:p>
            <a:r>
              <a:rPr lang="en-GB" dirty="0"/>
              <a:t>Custom model</a:t>
            </a:r>
          </a:p>
          <a:p>
            <a:r>
              <a:rPr lang="nl-NL" dirty="0"/>
              <a:t>Results</a:t>
            </a:r>
          </a:p>
          <a:p>
            <a:r>
              <a:rPr lang="nl-NL" dirty="0" err="1"/>
              <a:t>Conclusion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591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4E9A3-DE85-4BFB-BD1B-69718B8A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0E6F05-4D4C-43DF-AA9C-0A071987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to cook?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Recipe generator </a:t>
            </a:r>
          </a:p>
          <a:p>
            <a:endParaRPr lang="en-GB" dirty="0"/>
          </a:p>
          <a:p>
            <a:r>
              <a:rPr lang="nl-NL" dirty="0"/>
              <a:t>NLP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689A754-970F-4F55-92E0-9BE86556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3340158"/>
            <a:ext cx="5574146" cy="31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3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558-FF58-4081-A07F-85CB64DB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GPT-2 model</a:t>
            </a:r>
            <a:br>
              <a:rPr lang="en-GB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57D791-84EC-4B63-A260-96837B39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General-</a:t>
            </a:r>
            <a:r>
              <a:rPr lang="nl-NL" dirty="0" err="1"/>
              <a:t>purpose</a:t>
            </a:r>
            <a:r>
              <a:rPr lang="nl-NL" dirty="0"/>
              <a:t> </a:t>
            </a:r>
            <a:r>
              <a:rPr lang="nl-NL" dirty="0" err="1"/>
              <a:t>learner</a:t>
            </a:r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transformer</a:t>
            </a:r>
            <a:r>
              <a:rPr lang="nl-NL" dirty="0"/>
              <a:t> model</a:t>
            </a:r>
          </a:p>
          <a:p>
            <a:r>
              <a:rPr lang="nl-NL" dirty="0" err="1"/>
              <a:t>Not</a:t>
            </a:r>
            <a:r>
              <a:rPr lang="nl-NL" dirty="0"/>
              <a:t> perfect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task</a:t>
            </a:r>
            <a:r>
              <a:rPr lang="nl-NL" dirty="0"/>
              <a:t> at hand</a:t>
            </a:r>
          </a:p>
        </p:txBody>
      </p:sp>
    </p:spTree>
    <p:extLst>
      <p:ext uri="{BB962C8B-B14F-4D97-AF65-F5344CB8AC3E}">
        <p14:creationId xmlns:p14="http://schemas.microsoft.com/office/powerpoint/2010/main" val="53459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0D135-7C0B-42C9-B9CF-18F4F2BF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Results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34A710-AFA2-4D65-A458-F0154809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47010"/>
            <a:ext cx="10178322" cy="3593591"/>
          </a:xfrm>
        </p:spPr>
        <p:txBody>
          <a:bodyPr/>
          <a:lstStyle/>
          <a:p>
            <a:r>
              <a:rPr lang="en-GB" dirty="0"/>
              <a:t>Example of GPT-2 model generated recipe:</a:t>
            </a:r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B11F888-7B7E-4F37-B998-8624E76C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572775"/>
            <a:ext cx="8482445" cy="42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6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174F2-C5E8-45B7-A2E2-919F76E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model</a:t>
            </a:r>
            <a:br>
              <a:rPr lang="en-GB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E8FCCA-5C08-47E8-8821-D9C43F17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80" y="1874517"/>
            <a:ext cx="10178322" cy="3593591"/>
          </a:xfrm>
        </p:spPr>
        <p:txBody>
          <a:bodyPr/>
          <a:lstStyle/>
          <a:p>
            <a:r>
              <a:rPr lang="en-GB" dirty="0"/>
              <a:t>Input: specific ingredients</a:t>
            </a:r>
          </a:p>
          <a:p>
            <a:r>
              <a:rPr lang="en-GB" dirty="0"/>
              <a:t>Output: a recipe</a:t>
            </a:r>
          </a:p>
          <a:p>
            <a:r>
              <a:rPr lang="en-GB" dirty="0"/>
              <a:t>Data Processing</a:t>
            </a:r>
          </a:p>
          <a:p>
            <a:r>
              <a:rPr lang="en-GB" dirty="0"/>
              <a:t>Training the model</a:t>
            </a:r>
          </a:p>
          <a:p>
            <a:r>
              <a:rPr lang="en-GB" dirty="0"/>
              <a:t>Perfect for task at hand</a:t>
            </a:r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6D06-094E-42C7-B924-BD70CCCB08FD}"/>
              </a:ext>
            </a:extLst>
          </p:cNvPr>
          <p:cNvSpPr txBox="1"/>
          <p:nvPr/>
        </p:nvSpPr>
        <p:spPr>
          <a:xfrm>
            <a:off x="5758194" y="3514729"/>
            <a:ext cx="238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B26C8-CC8A-4F7E-A342-8FEE46B1F0F5}"/>
              </a:ext>
            </a:extLst>
          </p:cNvPr>
          <p:cNvSpPr txBox="1"/>
          <p:nvPr/>
        </p:nvSpPr>
        <p:spPr>
          <a:xfrm>
            <a:off x="3902130" y="405738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Foodnetwork.com, Epicurious.com,  Allrecipes.com</a:t>
            </a:r>
          </a:p>
        </p:txBody>
      </p:sp>
      <p:pic>
        <p:nvPicPr>
          <p:cNvPr id="7" name="Afbeelding 4">
            <a:extLst>
              <a:ext uri="{FF2B5EF4-FFF2-40B4-BE49-F238E27FC236}">
                <a16:creationId xmlns:a16="http://schemas.microsoft.com/office/drawing/2014/main" id="{839F3FA7-75E2-4FE8-93C6-D859C834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06" y="4498107"/>
            <a:ext cx="7757850" cy="14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5C7E-C65A-47E3-88D3-3114B65B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 tried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3ED2-7D43-4F4A-8E2C-BAC43EFC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FB0BE9C-93D7-4173-BDE7-A715A1DF1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7EE12-F609-493E-A1C4-810F3403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451"/>
            <a:ext cx="8201608" cy="4613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780C8-5766-459F-8687-61E53CDDAA24}"/>
              </a:ext>
            </a:extLst>
          </p:cNvPr>
          <p:cNvSpPr txBox="1"/>
          <p:nvPr/>
        </p:nvSpPr>
        <p:spPr>
          <a:xfrm>
            <a:off x="8201608" y="1085672"/>
            <a:ext cx="4264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Boiling Spaghetti in the oven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was good!</a:t>
            </a:r>
          </a:p>
        </p:txBody>
      </p:sp>
    </p:spTree>
    <p:extLst>
      <p:ext uri="{BB962C8B-B14F-4D97-AF65-F5344CB8AC3E}">
        <p14:creationId xmlns:p14="http://schemas.microsoft.com/office/powerpoint/2010/main" val="262737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ABCE-A97B-4D2D-A80F-CDE05B2F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D1B717-A43D-4D91-9688-01EC7312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18" y="1308395"/>
            <a:ext cx="10178322" cy="3593591"/>
          </a:xfrm>
        </p:spPr>
        <p:txBody>
          <a:bodyPr/>
          <a:lstStyle/>
          <a:p>
            <a:r>
              <a:rPr lang="en-GB" dirty="0"/>
              <a:t>GPT-2 Recipe: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7CAF2B-6A60-4AA1-A7ED-1FC2D5900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25391"/>
              </p:ext>
            </p:extLst>
          </p:nvPr>
        </p:nvGraphicFramePr>
        <p:xfrm>
          <a:off x="161155" y="1779237"/>
          <a:ext cx="53671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54">
                  <a:extLst>
                    <a:ext uri="{9D8B030D-6E8A-4147-A177-3AD203B41FA5}">
                      <a16:colId xmlns:a16="http://schemas.microsoft.com/office/drawing/2014/main" val="4077153602"/>
                    </a:ext>
                  </a:extLst>
                </a:gridCol>
                <a:gridCol w="4036236">
                  <a:extLst>
                    <a:ext uri="{9D8B030D-6E8A-4147-A177-3AD203B41FA5}">
                      <a16:colId xmlns:a16="http://schemas.microsoft.com/office/drawing/2014/main" val="3161251388"/>
                    </a:ext>
                  </a:extLst>
                </a:gridCol>
              </a:tblGrid>
              <a:tr h="32183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05016"/>
                  </a:ext>
                </a:extLst>
              </a:tr>
              <a:tr h="2252818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Bake 5 eggs. Add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 to the tomatoes.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Boil the pasta.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Bake 5 eggs. Add them to the tomatoes.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Boil the pasta. Cover for 6 and set out on a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plate and serve as your usual dessert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or, to reheats! – the sauce may work, it's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complex on me. Try a bit too long a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way for your tastes or to try the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flavours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level: if you think a bite looks a little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boring try just going with your nose, which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your heart so set up you will find that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80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1D4809-241C-446C-AC50-B98DA2A7C9DA}"/>
              </a:ext>
            </a:extLst>
          </p:cNvPr>
          <p:cNvSpPr txBox="1"/>
          <p:nvPr/>
        </p:nvSpPr>
        <p:spPr>
          <a:xfrm>
            <a:off x="5812386" y="1308395"/>
            <a:ext cx="30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NLPChef Recipe: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F33A8C-CFE7-4258-8A5E-65DC6501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32320"/>
              </p:ext>
            </p:extLst>
          </p:nvPr>
        </p:nvGraphicFramePr>
        <p:xfrm>
          <a:off x="5739308" y="1168078"/>
          <a:ext cx="6137732" cy="5689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444">
                  <a:extLst>
                    <a:ext uri="{9D8B030D-6E8A-4147-A177-3AD203B41FA5}">
                      <a16:colId xmlns:a16="http://schemas.microsoft.com/office/drawing/2014/main" val="3671673153"/>
                    </a:ext>
                  </a:extLst>
                </a:gridCol>
                <a:gridCol w="3860288">
                  <a:extLst>
                    <a:ext uri="{9D8B030D-6E8A-4147-A177-3AD203B41FA5}">
                      <a16:colId xmlns:a16="http://schemas.microsoft.com/office/drawing/2014/main" val="1168634769"/>
                    </a:ext>
                  </a:extLst>
                </a:gridCol>
              </a:tblGrid>
              <a:tr h="365798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96956"/>
                  </a:ext>
                </a:extLst>
              </a:tr>
              <a:tr h="5324124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Ingredients: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1/4 cup oil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medium onions,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chopped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bell peppers,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chopped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carrots, chopped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cup string beans,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broken into pieces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3/4 cup peas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tomatoes, chopped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1/2 teaspoon black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pepper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teaspoon dried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thyme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cups medium grain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brown rice, cooked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(cold)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1/2 cup tomato paste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Instructions: Cut 2 large onions, in half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lengthwise and place them on a baking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sheet. Cover with a plastic baking sheet.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Let sit 30 minutes. Set aside. In a bowl,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toss in the onion mixture. Add the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rice and cook gently. Remove from heat,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then place rice on a lightly oiled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baking sheet. Bake </a:t>
                      </a:r>
                      <a:r>
                        <a:rPr lang="nb-NO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425 degrees for 10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minutes, or until the top is golden brown.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from heat, and then place on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serving platter. To serve, garnish the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cooked rice with chopped parsley and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chopped coriander. You can serve this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appetizer on it's own or with other rice.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Enjoy!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Author: Baked 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376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37D2B8-61C1-449A-8E23-8230B98AF3A6}"/>
              </a:ext>
            </a:extLst>
          </p:cNvPr>
          <p:cNvSpPr txBox="1"/>
          <p:nvPr/>
        </p:nvSpPr>
        <p:spPr>
          <a:xfrm>
            <a:off x="5739308" y="759119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NLPChef Recipe: </a:t>
            </a:r>
          </a:p>
        </p:txBody>
      </p:sp>
    </p:spTree>
    <p:extLst>
      <p:ext uri="{BB962C8B-B14F-4D97-AF65-F5344CB8AC3E}">
        <p14:creationId xmlns:p14="http://schemas.microsoft.com/office/powerpoint/2010/main" val="382981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558-FF58-4081-A07F-85CB64DB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57D791-84EC-4B63-A260-96837B39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GPT-</a:t>
            </a:r>
            <a:r>
              <a:rPr lang="nl-NL" dirty="0" err="1"/>
              <a:t>Recipe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Recipe</a:t>
            </a:r>
            <a:endParaRPr lang="nl-NL" dirty="0"/>
          </a:p>
          <a:p>
            <a:r>
              <a:rPr lang="nl-NL" dirty="0" err="1"/>
              <a:t>Transformer</a:t>
            </a:r>
            <a:r>
              <a:rPr lang="nl-NL" dirty="0"/>
              <a:t> model</a:t>
            </a:r>
          </a:p>
          <a:p>
            <a:r>
              <a:rPr lang="nl-NL" dirty="0"/>
              <a:t>Top-K Sampling</a:t>
            </a:r>
          </a:p>
          <a:p>
            <a:r>
              <a:rPr lang="nl-NL" dirty="0" err="1"/>
              <a:t>Temperature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67586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82</TotalTime>
  <Words>425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NLPCHEf</vt:lpstr>
      <vt:lpstr>Contents</vt:lpstr>
      <vt:lpstr>OUR project</vt:lpstr>
      <vt:lpstr>GPT-2 model </vt:lpstr>
      <vt:lpstr>Results </vt:lpstr>
      <vt:lpstr>Custom model </vt:lpstr>
      <vt:lpstr>And I tried it!</vt:lpstr>
      <vt:lpstr>Results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NLPCHEf</dc:title>
  <dc:creator>sergio kazatzidis</dc:creator>
  <cp:lastModifiedBy>tim holthuijsen</cp:lastModifiedBy>
  <cp:revision>15</cp:revision>
  <dcterms:created xsi:type="dcterms:W3CDTF">2021-05-16T11:05:52Z</dcterms:created>
  <dcterms:modified xsi:type="dcterms:W3CDTF">2021-05-17T12:00:10Z</dcterms:modified>
</cp:coreProperties>
</file>