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E635-3526-481C-977A-8A39BB8BC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335A-C06F-471F-8DA5-639677F0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654D-B34C-4083-A74E-661AF042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CBB1-F306-4D47-92F7-F58A4C36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882D-BEE9-4ABA-814A-6A398632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8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6D09-A380-46BF-84DA-5B10D13A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30E12-14DC-41C6-920E-2D33D9D9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8EFA-B67D-4F2F-A347-5389A17E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3B5DB-889A-44D1-8F88-157551C8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380E-9F97-48ED-8348-9E4627C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950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AF658-3A89-4AEF-A0A7-2D6FD8096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D93E7-5162-436F-B6A4-21980488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C69C1-8816-4227-95AA-4FFD94AD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088A-3120-4FAA-AC00-5FFAC960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7D8D-EF8E-4EB2-8719-1D36DB92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19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09DF-B010-42FE-A594-51E8F9D1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9F4D-B0B4-405C-A0E4-245E654F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5DD08-5CB7-4F20-80D1-96D72E96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CE12-43D4-42BF-9FC3-A8362521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481B-F78F-4214-8D5B-CE858AA7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643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B96C-10F8-41D2-B920-863EFBB8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5F024-95D3-440D-ACFE-F5942E5B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A5FE-FA9C-45CA-8FEB-451F8E0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A370-740D-4C4F-B228-DC375487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0A72-4ACA-43B6-9487-E9C3744B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01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3436-7DB1-4725-B406-9FB77D6A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A58A-032E-4EC4-9413-5B87EE7D2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D84AA-CC67-493D-98E3-AB09F2A6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27303-227C-4E36-A47E-44CBAD9A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E9F7-9E48-4AC0-9B12-98ED1F8B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0417-EC9B-47F5-B8CF-D3599C4C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3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281-7926-40B0-AB9D-6A3801AE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3791-9E5B-4499-A80B-3881C6A3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CBEB9-3DCB-43B7-B5E7-AD9C0BF0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6B41A-5284-4717-ADC3-397BD20E8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6A654-8AB0-482E-8295-743BB4DB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FE07B-0081-4A83-8C4B-62A1C3D0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4ED58-A9CB-47A6-9423-0E6D7934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A3CDD-729B-431F-8196-896176E1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343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4C96-7AE6-4D4B-BD08-7CA603C1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0A8BD-9D44-4B2D-B7DD-4353C9CC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D5279-BABB-4A31-8392-D3C4928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8A5FF-7194-4FFF-9BF6-1F205840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74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32B54-3617-4689-ACD4-AB504EAA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2F9CE-0598-4254-BF49-270EF2AD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97B7-C74C-406F-9607-4BCA93F4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411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660-8B91-41FB-BE76-C93B5049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D0BB-10BB-4297-9776-7CA38C5F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A45E0-4496-459D-A520-E51F55443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9C142-91BF-4B0E-A955-E62EF602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5349D-7F61-492E-AADF-911A3802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2ED87-D123-422F-8A80-6C6FC635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060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887-21CE-4E15-AF84-5FA3543F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DC51-7DD8-4503-990C-6DF8E2D7D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9E1E-1F23-49F7-9E07-E8A40B51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84757-32DA-4580-90B1-E31DF928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38D1-74CA-4009-A3B1-68EC149F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AB4D-1AF1-416A-A7B2-B8525D0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714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BDA71-4C2D-4D0A-A0F1-77B6DEB0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95C4B-1A3E-421A-A7FF-1C1A7A48A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C0BA-2685-4B17-94A1-DE1B13999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F6D7-FBF5-4E1F-B711-9232CD089262}" type="datetimeFigureOut">
              <a:rPr lang="en-NZ" smtClean="0"/>
              <a:t>24/06/2020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DA17-9E19-4911-84E4-43D9D4758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0B21-8B42-4057-A0A6-0B45A9A6A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C46AA-FF58-4D66-B73F-F094103E68B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995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0728-643F-47A7-91D7-72873F33B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Wintec </a:t>
            </a:r>
            <a:r>
              <a:rPr lang="en-NZ" dirty="0" err="1"/>
              <a:t>Waiata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AB844-E48B-44B8-90FB-967915919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Presented by</a:t>
            </a:r>
          </a:p>
          <a:p>
            <a:r>
              <a:rPr lang="en-NZ" dirty="0"/>
              <a:t>Ray Smith, Tim Howard, Rewa Hill, Arielle </a:t>
            </a:r>
            <a:r>
              <a:rPr lang="en-NZ" dirty="0" err="1"/>
              <a:t>Parai</a:t>
            </a:r>
            <a:r>
              <a:rPr lang="en-NZ" dirty="0"/>
              <a:t>, Lee-Reign Ihaka,</a:t>
            </a:r>
            <a:br>
              <a:rPr lang="en-NZ" dirty="0"/>
            </a:br>
            <a:r>
              <a:rPr lang="en-NZ" dirty="0" err="1"/>
              <a:t>Jin</a:t>
            </a:r>
            <a:r>
              <a:rPr lang="en-NZ" dirty="0"/>
              <a:t> </a:t>
            </a:r>
            <a:r>
              <a:rPr lang="en-NZ" dirty="0" err="1"/>
              <a:t>Kiat</a:t>
            </a:r>
            <a:r>
              <a:rPr lang="en-NZ"/>
              <a:t> Teo</a:t>
            </a:r>
          </a:p>
        </p:txBody>
      </p:sp>
    </p:spTree>
    <p:extLst>
      <p:ext uri="{BB962C8B-B14F-4D97-AF65-F5344CB8AC3E}">
        <p14:creationId xmlns:p14="http://schemas.microsoft.com/office/powerpoint/2010/main" val="130192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Wintec Waiata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Wintec Waiata</dc:title>
  <dc:creator>Rewa Hill</dc:creator>
  <cp:lastModifiedBy>Rewa Hill</cp:lastModifiedBy>
  <cp:revision>1</cp:revision>
  <dcterms:created xsi:type="dcterms:W3CDTF">2020-06-24T07:48:29Z</dcterms:created>
  <dcterms:modified xsi:type="dcterms:W3CDTF">2020-06-24T07:49:30Z</dcterms:modified>
</cp:coreProperties>
</file>