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embeddings/oleObject1.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8" r:id="rId1"/>
    <p:sldMasterId id="2147483720" r:id="rId2"/>
    <p:sldMasterId id="2147483723" r:id="rId3"/>
  </p:sldMasterIdLst>
  <p:notesMasterIdLst>
    <p:notesMasterId r:id="rId5"/>
  </p:notesMasterIdLst>
  <p:sldIdLst>
    <p:sldId id="256" r:id="rId4"/>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Lst>
  <p:sldSz cx="12192000" cy="6858000"/>
  <p:notesSz cx="6858000" cy="9144000"/>
  <p:embeddedFontLst>
    <p:embeddedFont>
      <p:font typeface="Bahnschrift" panose="020B0502040204020203" pitchFamily="34" charset="0"/>
      <p:regular r:id="rId6"/>
      <p:bold r:id="rId7"/>
    </p:embeddedFon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
      <p:font typeface="Segoe UI" panose="020B0502040204020203" pitchFamily="34" charset="0"/>
      <p:regular r:id="rId14"/>
      <p:bold r:id="rId15"/>
      <p:italic r:id="rId16"/>
      <p:boldItalic r:id="rId17"/>
    </p:embeddedFont>
    <p:embeddedFont>
      <p:font typeface="Trebuchet MS" panose="020B0703020202090204" pitchFamily="34" charset="0"/>
      <p:regular r:id="rId18"/>
      <p:bold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BE6835-0AE6-E447-B477-E973DF49F57D}" v="13" dt="2022-12-29T11:45:50.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snapToObjects="1">
      <p:cViewPr varScale="1">
        <p:scale>
          <a:sx n="93" d="100"/>
          <a:sy n="93" d="100"/>
        </p:scale>
        <p:origin x="21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font" Target="fonts/font5.fntdata"/><Relationship Id="rId11" Type="http://schemas.openxmlformats.org/officeDocument/2006/relationships/font" Target="fonts/font6.fntdata"/><Relationship Id="rId12" Type="http://schemas.openxmlformats.org/officeDocument/2006/relationships/font" Target="fonts/font7.fntdata"/><Relationship Id="rId13" Type="http://schemas.openxmlformats.org/officeDocument/2006/relationships/font" Target="fonts/font8.fntdata"/><Relationship Id="rId14" Type="http://schemas.openxmlformats.org/officeDocument/2006/relationships/font" Target="fonts/font9.fntdata"/><Relationship Id="rId15" Type="http://schemas.openxmlformats.org/officeDocument/2006/relationships/font" Target="fonts/font10.fntdata"/><Relationship Id="rId16" Type="http://schemas.openxmlformats.org/officeDocument/2006/relationships/font" Target="fonts/font11.fntdata"/><Relationship Id="rId17" Type="http://schemas.openxmlformats.org/officeDocument/2006/relationships/font" Target="fonts/font12.fntdata"/><Relationship Id="rId18" Type="http://schemas.openxmlformats.org/officeDocument/2006/relationships/font" Target="fonts/font13.fntdata"/><Relationship Id="rId19" Type="http://schemas.openxmlformats.org/officeDocument/2006/relationships/font" Target="fonts/font14.fntdata"/><Relationship Id="rId2" Type="http://schemas.openxmlformats.org/officeDocument/2006/relationships/slideMaster" Target="slideMasters/slideMaster2.xml"/><Relationship Id="rId20" Type="http://schemas.openxmlformats.org/officeDocument/2006/relationships/font" Target="fonts/font15.fntdata"/><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 Type="http://schemas.openxmlformats.org/officeDocument/2006/relationships/slideMaster" Target="slideMasters/slideMaster3.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 Type="http://schemas.openxmlformats.org/officeDocument/2006/relationships/slide" Target="slides/slide1.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5" Type="http://schemas.openxmlformats.org/officeDocument/2006/relationships/notesMaster" Target="notesMasters/notesMaster1.xml"/><Relationship Id="rId6" Type="http://schemas.openxmlformats.org/officeDocument/2006/relationships/font" Target="fonts/font1.fntdata"/><Relationship Id="rId7" Type="http://schemas.openxmlformats.org/officeDocument/2006/relationships/font" Target="fonts/font2.fntdata"/><Relationship Id="rId8" Type="http://schemas.openxmlformats.org/officeDocument/2006/relationships/font" Target="fonts/font3.fntdata"/><Relationship Id="rId9"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Cameron" userId="0a62ebdd8cc13424" providerId="LiveId" clId="{53BE6835-0AE6-E447-B477-E973DF49F57D}"/>
    <pc:docChg chg="undo custSel addSld delSld modSld modMainMaster">
      <pc:chgData name="Timothy Cameron" userId="0a62ebdd8cc13424" providerId="LiveId" clId="{53BE6835-0AE6-E447-B477-E973DF49F57D}" dt="2023-01-09T15:40:35.782" v="306" actId="14100"/>
      <pc:docMkLst>
        <pc:docMk/>
      </pc:docMkLst>
      <pc:sldChg chg="addSp delSp modSp mod">
        <pc:chgData name="Timothy Cameron" userId="0a62ebdd8cc13424" providerId="LiveId" clId="{53BE6835-0AE6-E447-B477-E973DF49F57D}" dt="2023-01-09T15:40:35.782" v="306" actId="14100"/>
        <pc:sldMkLst>
          <pc:docMk/>
          <pc:sldMk cId="2213745270" sldId="256"/>
        </pc:sldMkLst>
        <pc:spChg chg="add del mod">
          <ac:chgData name="Timothy Cameron" userId="0a62ebdd8cc13424" providerId="LiveId" clId="{53BE6835-0AE6-E447-B477-E973DF49F57D}" dt="2022-12-29T12:36:59.684" v="71" actId="478"/>
          <ac:spMkLst>
            <pc:docMk/>
            <pc:sldMk cId="2213745270" sldId="256"/>
            <ac:spMk id="2" creationId="{57BB704F-6D43-E199-4899-B9D1EEB76C83}"/>
          </ac:spMkLst>
        </pc:spChg>
        <pc:spChg chg="add del mod">
          <ac:chgData name="Timothy Cameron" userId="0a62ebdd8cc13424" providerId="LiveId" clId="{53BE6835-0AE6-E447-B477-E973DF49F57D}" dt="2022-12-29T11:33:18.316" v="32" actId="478"/>
          <ac:spMkLst>
            <pc:docMk/>
            <pc:sldMk cId="2213745270" sldId="256"/>
            <ac:spMk id="2" creationId="{BE144DD7-D310-F496-F3F2-03AE3BB0164E}"/>
          </ac:spMkLst>
        </pc:spChg>
        <pc:spChg chg="add mod">
          <ac:chgData name="Timothy Cameron" userId="0a62ebdd8cc13424" providerId="LiveId" clId="{53BE6835-0AE6-E447-B477-E973DF49F57D}" dt="2023-01-09T15:40:35.782" v="306" actId="14100"/>
          <ac:spMkLst>
            <pc:docMk/>
            <pc:sldMk cId="2213745270" sldId="256"/>
            <ac:spMk id="2" creationId="{CF323710-99FF-CFD1-5C9B-9E63A5B32DBA}"/>
          </ac:spMkLst>
        </pc:spChg>
        <pc:spChg chg="add del mod">
          <ac:chgData name="Timothy Cameron" userId="0a62ebdd8cc13424" providerId="LiveId" clId="{53BE6835-0AE6-E447-B477-E973DF49F57D}" dt="2022-12-29T11:33:23.277" v="35"/>
          <ac:spMkLst>
            <pc:docMk/>
            <pc:sldMk cId="2213745270" sldId="256"/>
            <ac:spMk id="3" creationId="{735A4A18-6F5F-6B81-8167-D866EFA62C5B}"/>
          </ac:spMkLst>
        </pc:spChg>
        <pc:spChg chg="add del mod">
          <ac:chgData name="Timothy Cameron" userId="0a62ebdd8cc13424" providerId="LiveId" clId="{53BE6835-0AE6-E447-B477-E973DF49F57D}" dt="2022-12-29T11:33:29.928" v="38"/>
          <ac:spMkLst>
            <pc:docMk/>
            <pc:sldMk cId="2213745270" sldId="256"/>
            <ac:spMk id="4" creationId="{05C30A4C-F293-72A4-2D69-90AC12AA941B}"/>
          </ac:spMkLst>
        </pc:spChg>
        <pc:spChg chg="mod">
          <ac:chgData name="Timothy Cameron" userId="0a62ebdd8cc13424" providerId="LiveId" clId="{53BE6835-0AE6-E447-B477-E973DF49F57D}" dt="2023-01-09T13:51:38.067" v="303" actId="1036"/>
          <ac:spMkLst>
            <pc:docMk/>
            <pc:sldMk cId="2213745270" sldId="256"/>
            <ac:spMk id="9" creationId="{A2AA89DE-0DC9-E901-E34C-35902C29014C}"/>
          </ac:spMkLst>
        </pc:spChg>
        <pc:spChg chg="mod">
          <ac:chgData name="Timothy Cameron" userId="0a62ebdd8cc13424" providerId="LiveId" clId="{53BE6835-0AE6-E447-B477-E973DF49F57D}" dt="2023-01-09T13:51:38.067" v="303" actId="1036"/>
          <ac:spMkLst>
            <pc:docMk/>
            <pc:sldMk cId="2213745270" sldId="256"/>
            <ac:spMk id="10" creationId="{E4615DC3-F532-2A93-9601-974573159829}"/>
          </ac:spMkLst>
        </pc:spChg>
      </pc:sldChg>
      <pc:sldChg chg="new del">
        <pc:chgData name="Timothy Cameron" userId="0a62ebdd8cc13424" providerId="LiveId" clId="{53BE6835-0AE6-E447-B477-E973DF49F57D}" dt="2022-12-29T11:35:36.915" v="40" actId="2696"/>
        <pc:sldMkLst>
          <pc:docMk/>
          <pc:sldMk cId="797091839" sldId="257"/>
        </pc:sldMkLst>
      </pc:sldChg>
      <pc:sldChg chg="new del">
        <pc:chgData name="Timothy Cameron" userId="0a62ebdd8cc13424" providerId="LiveId" clId="{53BE6835-0AE6-E447-B477-E973DF49F57D}" dt="2022-12-29T11:32:22.674" v="21" actId="2696"/>
        <pc:sldMkLst>
          <pc:docMk/>
          <pc:sldMk cId="3638695730" sldId="257"/>
        </pc:sldMkLst>
      </pc:sldChg>
      <pc:sldChg chg="addSp delSp modSp new del mod modClrScheme chgLayout">
        <pc:chgData name="Timothy Cameron" userId="0a62ebdd8cc13424" providerId="LiveId" clId="{53BE6835-0AE6-E447-B477-E973DF49F57D}" dt="2022-12-29T11:32:25.902" v="22" actId="2696"/>
        <pc:sldMkLst>
          <pc:docMk/>
          <pc:sldMk cId="3199424425" sldId="258"/>
        </pc:sldMkLst>
        <pc:spChg chg="del mod ord">
          <ac:chgData name="Timothy Cameron" userId="0a62ebdd8cc13424" providerId="LiveId" clId="{53BE6835-0AE6-E447-B477-E973DF49F57D}" dt="2022-12-28T17:21:25.156" v="2" actId="700"/>
          <ac:spMkLst>
            <pc:docMk/>
            <pc:sldMk cId="3199424425" sldId="258"/>
            <ac:spMk id="2" creationId="{5C643821-7A8E-6026-DCEF-9B28774750C1}"/>
          </ac:spMkLst>
        </pc:spChg>
        <pc:spChg chg="del mod ord">
          <ac:chgData name="Timothy Cameron" userId="0a62ebdd8cc13424" providerId="LiveId" clId="{53BE6835-0AE6-E447-B477-E973DF49F57D}" dt="2022-12-28T17:21:25.156" v="2" actId="700"/>
          <ac:spMkLst>
            <pc:docMk/>
            <pc:sldMk cId="3199424425" sldId="258"/>
            <ac:spMk id="3" creationId="{25856E23-6A15-E38E-A096-E2035A9D7628}"/>
          </ac:spMkLst>
        </pc:spChg>
        <pc:spChg chg="add del mod ord">
          <ac:chgData name="Timothy Cameron" userId="0a62ebdd8cc13424" providerId="LiveId" clId="{53BE6835-0AE6-E447-B477-E973DF49F57D}" dt="2022-12-28T17:26:03.221" v="15" actId="700"/>
          <ac:spMkLst>
            <pc:docMk/>
            <pc:sldMk cId="3199424425" sldId="258"/>
            <ac:spMk id="4" creationId="{6F80BBE1-03EE-7803-3809-2C046EF4180D}"/>
          </ac:spMkLst>
        </pc:spChg>
        <pc:spChg chg="add del mod ord">
          <ac:chgData name="Timothy Cameron" userId="0a62ebdd8cc13424" providerId="LiveId" clId="{53BE6835-0AE6-E447-B477-E973DF49F57D}" dt="2022-12-28T17:26:03.221" v="15" actId="700"/>
          <ac:spMkLst>
            <pc:docMk/>
            <pc:sldMk cId="3199424425" sldId="258"/>
            <ac:spMk id="5" creationId="{8DC4CF4D-D61A-4943-2F89-B2CA0649C7A3}"/>
          </ac:spMkLst>
        </pc:spChg>
        <pc:spChg chg="add del mod ord">
          <ac:chgData name="Timothy Cameron" userId="0a62ebdd8cc13424" providerId="LiveId" clId="{53BE6835-0AE6-E447-B477-E973DF49F57D}" dt="2022-12-28T17:26:03.221" v="15" actId="700"/>
          <ac:spMkLst>
            <pc:docMk/>
            <pc:sldMk cId="3199424425" sldId="258"/>
            <ac:spMk id="6" creationId="{EA1A684C-76FF-F840-4286-4D155217E036}"/>
          </ac:spMkLst>
        </pc:spChg>
        <pc:spChg chg="add del mod ord">
          <ac:chgData name="Timothy Cameron" userId="0a62ebdd8cc13424" providerId="LiveId" clId="{53BE6835-0AE6-E447-B477-E973DF49F57D}" dt="2022-12-28T17:26:06.997" v="16" actId="700"/>
          <ac:spMkLst>
            <pc:docMk/>
            <pc:sldMk cId="3199424425" sldId="258"/>
            <ac:spMk id="7" creationId="{F160BDA2-C76D-D4EA-E8EF-E6238EABD03A}"/>
          </ac:spMkLst>
        </pc:spChg>
        <pc:spChg chg="add del mod ord">
          <ac:chgData name="Timothy Cameron" userId="0a62ebdd8cc13424" providerId="LiveId" clId="{53BE6835-0AE6-E447-B477-E973DF49F57D}" dt="2022-12-28T17:26:06.997" v="16" actId="700"/>
          <ac:spMkLst>
            <pc:docMk/>
            <pc:sldMk cId="3199424425" sldId="258"/>
            <ac:spMk id="8" creationId="{44D2EC02-C83E-301F-4501-ACF140FEC6B4}"/>
          </ac:spMkLst>
        </pc:spChg>
        <pc:spChg chg="add del mod ord">
          <ac:chgData name="Timothy Cameron" userId="0a62ebdd8cc13424" providerId="LiveId" clId="{53BE6835-0AE6-E447-B477-E973DF49F57D}" dt="2022-12-28T17:26:10.622" v="17" actId="700"/>
          <ac:spMkLst>
            <pc:docMk/>
            <pc:sldMk cId="3199424425" sldId="258"/>
            <ac:spMk id="9" creationId="{95B32BB6-E63F-D47E-ADAC-FD34174860B5}"/>
          </ac:spMkLst>
        </pc:spChg>
        <pc:spChg chg="add del mod ord">
          <ac:chgData name="Timothy Cameron" userId="0a62ebdd8cc13424" providerId="LiveId" clId="{53BE6835-0AE6-E447-B477-E973DF49F57D}" dt="2022-12-28T17:26:10.622" v="17" actId="700"/>
          <ac:spMkLst>
            <pc:docMk/>
            <pc:sldMk cId="3199424425" sldId="258"/>
            <ac:spMk id="10" creationId="{4D1EE0FC-A2C1-D5C8-9823-765545675FC2}"/>
          </ac:spMkLst>
        </pc:spChg>
        <pc:spChg chg="add del mod ord">
          <ac:chgData name="Timothy Cameron" userId="0a62ebdd8cc13424" providerId="LiveId" clId="{53BE6835-0AE6-E447-B477-E973DF49F57D}" dt="2022-12-28T17:26:12.883" v="18" actId="700"/>
          <ac:spMkLst>
            <pc:docMk/>
            <pc:sldMk cId="3199424425" sldId="258"/>
            <ac:spMk id="11" creationId="{E5453A30-5BB0-78D1-6170-884787F30224}"/>
          </ac:spMkLst>
        </pc:spChg>
        <pc:spChg chg="add del mod ord">
          <ac:chgData name="Timothy Cameron" userId="0a62ebdd8cc13424" providerId="LiveId" clId="{53BE6835-0AE6-E447-B477-E973DF49F57D}" dt="2022-12-28T17:26:12.883" v="18" actId="700"/>
          <ac:spMkLst>
            <pc:docMk/>
            <pc:sldMk cId="3199424425" sldId="258"/>
            <ac:spMk id="12" creationId="{0CBE84CA-E924-91C4-394F-8250F0FF2DC8}"/>
          </ac:spMkLst>
        </pc:spChg>
        <pc:spChg chg="add del mod ord">
          <ac:chgData name="Timothy Cameron" userId="0a62ebdd8cc13424" providerId="LiveId" clId="{53BE6835-0AE6-E447-B477-E973DF49F57D}" dt="2022-12-28T17:26:12.883" v="18" actId="700"/>
          <ac:spMkLst>
            <pc:docMk/>
            <pc:sldMk cId="3199424425" sldId="258"/>
            <ac:spMk id="13" creationId="{377D2A34-C752-A2A6-A509-A4B9A38AD4BA}"/>
          </ac:spMkLst>
        </pc:spChg>
        <pc:spChg chg="add del mod ord">
          <ac:chgData name="Timothy Cameron" userId="0a62ebdd8cc13424" providerId="LiveId" clId="{53BE6835-0AE6-E447-B477-E973DF49F57D}" dt="2022-12-28T17:26:15.021" v="19" actId="700"/>
          <ac:spMkLst>
            <pc:docMk/>
            <pc:sldMk cId="3199424425" sldId="258"/>
            <ac:spMk id="14" creationId="{CA40E58F-636C-BC9E-61E9-E5F9E48DD6E5}"/>
          </ac:spMkLst>
        </pc:spChg>
        <pc:spChg chg="add del mod ord">
          <ac:chgData name="Timothy Cameron" userId="0a62ebdd8cc13424" providerId="LiveId" clId="{53BE6835-0AE6-E447-B477-E973DF49F57D}" dt="2022-12-28T17:26:15.021" v="19" actId="700"/>
          <ac:spMkLst>
            <pc:docMk/>
            <pc:sldMk cId="3199424425" sldId="258"/>
            <ac:spMk id="15" creationId="{C245457F-A631-63BC-5BDD-2D112C7E3DCD}"/>
          </ac:spMkLst>
        </pc:spChg>
        <pc:spChg chg="add del mod ord">
          <ac:chgData name="Timothy Cameron" userId="0a62ebdd8cc13424" providerId="LiveId" clId="{53BE6835-0AE6-E447-B477-E973DF49F57D}" dt="2022-12-28T17:26:15.021" v="19" actId="700"/>
          <ac:spMkLst>
            <pc:docMk/>
            <pc:sldMk cId="3199424425" sldId="258"/>
            <ac:spMk id="16" creationId="{4D0BD3CD-E704-E332-A7F8-59175C5302A1}"/>
          </ac:spMkLst>
        </pc:spChg>
        <pc:spChg chg="add del mod ord">
          <ac:chgData name="Timothy Cameron" userId="0a62ebdd8cc13424" providerId="LiveId" clId="{53BE6835-0AE6-E447-B477-E973DF49F57D}" dt="2022-12-28T17:26:15.021" v="19" actId="700"/>
          <ac:spMkLst>
            <pc:docMk/>
            <pc:sldMk cId="3199424425" sldId="258"/>
            <ac:spMk id="17" creationId="{39DD9362-4560-6C24-0EC7-287783EE5DEB}"/>
          </ac:spMkLst>
        </pc:spChg>
        <pc:spChg chg="add del mod ord">
          <ac:chgData name="Timothy Cameron" userId="0a62ebdd8cc13424" providerId="LiveId" clId="{53BE6835-0AE6-E447-B477-E973DF49F57D}" dt="2022-12-28T17:26:15.021" v="19" actId="700"/>
          <ac:spMkLst>
            <pc:docMk/>
            <pc:sldMk cId="3199424425" sldId="258"/>
            <ac:spMk id="18" creationId="{07251CA1-D0AA-7903-6FA3-1334869A0B93}"/>
          </ac:spMkLst>
        </pc:spChg>
        <pc:spChg chg="add del mod ord">
          <ac:chgData name="Timothy Cameron" userId="0a62ebdd8cc13424" providerId="LiveId" clId="{53BE6835-0AE6-E447-B477-E973DF49F57D}" dt="2022-12-28T17:26:17.137" v="20" actId="700"/>
          <ac:spMkLst>
            <pc:docMk/>
            <pc:sldMk cId="3199424425" sldId="258"/>
            <ac:spMk id="19" creationId="{A166D5A1-2E1B-D082-730D-C17A0F5C0D01}"/>
          </ac:spMkLst>
        </pc:spChg>
      </pc:sldChg>
      <pc:sldMasterChg chg="modSldLayout">
        <pc:chgData name="Timothy Cameron" userId="0a62ebdd8cc13424" providerId="LiveId" clId="{53BE6835-0AE6-E447-B477-E973DF49F57D}" dt="2023-01-09T13:47:16.673" v="258" actId="1035"/>
        <pc:sldMasterMkLst>
          <pc:docMk/>
          <pc:sldMasterMk cId="3699640495" sldId="2147483723"/>
        </pc:sldMasterMkLst>
        <pc:sldLayoutChg chg="addSp delSp modSp mod setBg">
          <pc:chgData name="Timothy Cameron" userId="0a62ebdd8cc13424" providerId="LiveId" clId="{53BE6835-0AE6-E447-B477-E973DF49F57D}" dt="2023-01-09T13:47:16.673" v="258" actId="1035"/>
          <pc:sldLayoutMkLst>
            <pc:docMk/>
            <pc:sldMasterMk cId="3699640495" sldId="2147483723"/>
            <pc:sldLayoutMk cId="1178100099" sldId="2147483724"/>
          </pc:sldLayoutMkLst>
          <pc:spChg chg="add del mod">
            <ac:chgData name="Timothy Cameron" userId="0a62ebdd8cc13424" providerId="LiveId" clId="{53BE6835-0AE6-E447-B477-E973DF49F57D}" dt="2023-01-09T13:47:05.955" v="255" actId="14100"/>
            <ac:spMkLst>
              <pc:docMk/>
              <pc:sldMasterMk cId="3699640495" sldId="2147483723"/>
              <pc:sldLayoutMk cId="1178100099" sldId="2147483724"/>
              <ac:spMk id="2" creationId="{00000000-0000-0000-0000-000000000000}"/>
            </ac:spMkLst>
          </pc:spChg>
          <pc:spChg chg="mod">
            <ac:chgData name="Timothy Cameron" userId="0a62ebdd8cc13424" providerId="LiveId" clId="{53BE6835-0AE6-E447-B477-E973DF49F57D}" dt="2023-01-09T13:47:05.955" v="255" actId="14100"/>
            <ac:spMkLst>
              <pc:docMk/>
              <pc:sldMasterMk cId="3699640495" sldId="2147483723"/>
              <pc:sldLayoutMk cId="1178100099" sldId="2147483724"/>
              <ac:spMk id="3" creationId="{00000000-0000-0000-0000-000000000000}"/>
            </ac:spMkLst>
          </pc:spChg>
          <pc:spChg chg="add mod">
            <ac:chgData name="Timothy Cameron" userId="0a62ebdd8cc13424" providerId="LiveId" clId="{53BE6835-0AE6-E447-B477-E973DF49F57D}" dt="2023-01-09T13:47:16.673" v="258" actId="1035"/>
            <ac:spMkLst>
              <pc:docMk/>
              <pc:sldMasterMk cId="3699640495" sldId="2147483723"/>
              <pc:sldLayoutMk cId="1178100099" sldId="2147483724"/>
              <ac:spMk id="4" creationId="{D7B6EAAD-193A-5993-1B17-B8B64DFD8A46}"/>
            </ac:spMkLst>
          </pc:spChg>
        </pc:sldLayoutChg>
        <pc:sldLayoutChg chg="addSp delSp modSp mod">
          <pc:chgData name="Timothy Cameron" userId="0a62ebdd8cc13424" providerId="LiveId" clId="{53BE6835-0AE6-E447-B477-E973DF49F57D}" dt="2022-12-31T08:39:46.587" v="116" actId="14100"/>
          <pc:sldLayoutMkLst>
            <pc:docMk/>
            <pc:sldMasterMk cId="3699640495" sldId="2147483723"/>
            <pc:sldLayoutMk cId="1047568347" sldId="2147483725"/>
          </pc:sldLayoutMkLst>
          <pc:spChg chg="add del">
            <ac:chgData name="Timothy Cameron" userId="0a62ebdd8cc13424" providerId="LiveId" clId="{53BE6835-0AE6-E447-B477-E973DF49F57D}" dt="2022-12-31T08:39:40.295" v="115" actId="478"/>
            <ac:spMkLst>
              <pc:docMk/>
              <pc:sldMasterMk cId="3699640495" sldId="2147483723"/>
              <pc:sldLayoutMk cId="1047568347" sldId="2147483725"/>
              <ac:spMk id="3" creationId="{00000000-0000-0000-0000-000000000000}"/>
            </ac:spMkLst>
          </pc:spChg>
          <pc:spChg chg="add mod">
            <ac:chgData name="Timothy Cameron" userId="0a62ebdd8cc13424" providerId="LiveId" clId="{53BE6835-0AE6-E447-B477-E973DF49F57D}" dt="2022-12-31T08:39:46.587" v="116" actId="14100"/>
            <ac:spMkLst>
              <pc:docMk/>
              <pc:sldMasterMk cId="3699640495" sldId="2147483723"/>
              <pc:sldLayoutMk cId="1047568347" sldId="2147483725"/>
              <ac:spMk id="7" creationId="{87496E2D-A96B-1749-41F9-16DB13BB3F5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C87CF-E472-8F46-8C8C-F6A712B0D5A9}" type="datetimeFigureOut">
              <a:rPr lang="en-US" smtClean="0"/>
              <a:t>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8D2CA-FA9A-A844-8C92-9663470C14BE}" type="slidenum">
              <a:rPr lang="en-US" smtClean="0"/>
              <a:t>‹#›</a:t>
            </a:fld>
            <a:endParaRPr lang="en-US"/>
          </a:p>
        </p:txBody>
      </p:sp>
    </p:spTree>
    <p:extLst>
      <p:ext uri="{BB962C8B-B14F-4D97-AF65-F5344CB8AC3E}">
        <p14:creationId xmlns:p14="http://schemas.microsoft.com/office/powerpoint/2010/main" val="217986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8D2CA-FA9A-A844-8C92-9663470C14BE}" type="slidenum">
              <a:rPr lang="en-US" smtClean="0"/>
              <a:t>1</a:t>
            </a:fld>
            <a:endParaRPr lang="en-US"/>
          </a:p>
        </p:txBody>
      </p:sp>
    </p:spTree>
    <p:extLst>
      <p:ext uri="{BB962C8B-B14F-4D97-AF65-F5344CB8AC3E}">
        <p14:creationId xmlns:p14="http://schemas.microsoft.com/office/powerpoint/2010/main" val="378207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3804-116A-593A-9926-13C4F999694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84CFECD-2E63-38F8-9058-19CF0FA55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1723B3F-55A5-BED3-F7EA-8545E4A87430}"/>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5" name="Footer Placeholder 4">
            <a:extLst>
              <a:ext uri="{FF2B5EF4-FFF2-40B4-BE49-F238E27FC236}">
                <a16:creationId xmlns:a16="http://schemas.microsoft.com/office/drawing/2014/main" id="{BD9BE5EB-25AD-92D6-5BB0-5B7CA419C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98E25-5FA8-D9D7-8A9A-4092300249E9}"/>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396182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7DA9-C965-0040-A5D8-E8D946BCA03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35E157-4AA1-F608-CB52-82001F529D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5CD316-EA07-E121-FACF-A6A16B4A79E4}"/>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5" name="Footer Placeholder 4">
            <a:extLst>
              <a:ext uri="{FF2B5EF4-FFF2-40B4-BE49-F238E27FC236}">
                <a16:creationId xmlns:a16="http://schemas.microsoft.com/office/drawing/2014/main" id="{61252073-B009-B6FB-9A0C-EFFE3E55B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F6484-D1A2-AA04-7D5B-6C4CB25EEF34}"/>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266002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D4A07-D9A6-DAF1-3CCD-1989D4013AB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677080-F720-4FDB-B5D3-945225EAF91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E8042C-D186-F0B1-DC55-CA5D47D39142}"/>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5" name="Footer Placeholder 4">
            <a:extLst>
              <a:ext uri="{FF2B5EF4-FFF2-40B4-BE49-F238E27FC236}">
                <a16:creationId xmlns:a16="http://schemas.microsoft.com/office/drawing/2014/main" id="{466E73D2-E70F-A7F8-F214-B73E40BF3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7E048-5A3B-A13D-A099-F5C8B2101EE2}"/>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270802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07B1E-6427-4C34-9A89-1E8A6754B707}"/>
              </a:ext>
            </a:extLst>
          </p:cNvPr>
          <p:cNvSpPr>
            <a:spLocks noGrp="1"/>
          </p:cNvSpPr>
          <p:nvPr>
            <p:ph type="dt" sz="half" idx="10"/>
          </p:nvPr>
        </p:nvSpPr>
        <p:spPr/>
        <p:txBody>
          <a:bodyPr/>
          <a:lstStyle/>
          <a:p>
            <a:fld id="{3F32A01C-61EC-4D49-878D-066848BDDCD0}" type="datetimeFigureOut">
              <a:rPr lang="en-ID" smtClean="0"/>
              <a:t>09/01/23</a:t>
            </a:fld>
            <a:endParaRPr lang="en-ID"/>
          </a:p>
        </p:txBody>
      </p:sp>
      <p:sp>
        <p:nvSpPr>
          <p:cNvPr id="3" name="Footer Placeholder 2">
            <a:extLst>
              <a:ext uri="{FF2B5EF4-FFF2-40B4-BE49-F238E27FC236}">
                <a16:creationId xmlns:a16="http://schemas.microsoft.com/office/drawing/2014/main" id="{305E90D4-8C75-4436-BFAA-F71273A4FE8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A2F622D-A25F-4DC1-9B66-12C9945E4568}"/>
              </a:ext>
            </a:extLst>
          </p:cNvPr>
          <p:cNvSpPr>
            <a:spLocks noGrp="1"/>
          </p:cNvSpPr>
          <p:nvPr>
            <p:ph type="sldNum" sz="quarter" idx="12"/>
          </p:nvPr>
        </p:nvSpPr>
        <p:spPr/>
        <p:txBody>
          <a:bodyPr/>
          <a:lstStyle/>
          <a:p>
            <a:fld id="{DDB828C7-9901-42AB-BCDB-95692AF75EFB}" type="slidenum">
              <a:rPr lang="en-ID" smtClean="0"/>
              <a:t>‹#›</a:t>
            </a:fld>
            <a:endParaRPr lang="en-ID"/>
          </a:p>
        </p:txBody>
      </p:sp>
    </p:spTree>
    <p:extLst>
      <p:ext uri="{BB962C8B-B14F-4D97-AF65-F5344CB8AC3E}">
        <p14:creationId xmlns:p14="http://schemas.microsoft.com/office/powerpoint/2010/main" val="2378590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7D1D4DD3-678E-4AFD-A40F-E4DACEA77179}" type="datetime1">
              <a:rPr lang="en-US" smtClean="0"/>
              <a:t>1/9/23</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
        <p:nvSpPr>
          <p:cNvPr id="17" name="Rectangle 16">
            <a:extLst>
              <a:ext uri="{FF2B5EF4-FFF2-40B4-BE49-F238E27FC236}">
                <a16:creationId xmlns:a16="http://schemas.microsoft.com/office/drawing/2014/main" id="{940D0FF3-A2B2-493D-8FE0-A9B0D0F67B95}"/>
              </a:ext>
            </a:extLst>
          </p:cNvPr>
          <p:cNvSpPr/>
          <p:nvPr userDrawn="1"/>
        </p:nvSpPr>
        <p:spPr>
          <a:xfrm>
            <a:off x="10223500" y="6356350"/>
            <a:ext cx="1968500" cy="5016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DBED446B-6B6E-4F72-A142-4F2CFE0B7463}"/>
              </a:ext>
            </a:extLst>
          </p:cNvPr>
          <p:cNvSpPr/>
          <p:nvPr userDrawn="1"/>
        </p:nvSpPr>
        <p:spPr>
          <a:xfrm>
            <a:off x="215900" y="196850"/>
            <a:ext cx="11760200" cy="64643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D2179AD8-EB94-48B9-85DE-CEB8A1CAEB16}"/>
              </a:ext>
            </a:extLst>
          </p:cNvPr>
          <p:cNvSpPr/>
          <p:nvPr userDrawn="1"/>
        </p:nvSpPr>
        <p:spPr>
          <a:xfrm>
            <a:off x="584200" y="0"/>
            <a:ext cx="292100" cy="1206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82408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362" y="425675"/>
            <a:ext cx="4884838" cy="2387600"/>
          </a:xfrm>
        </p:spPr>
        <p:txBody>
          <a:bodyPr anchor="b">
            <a:normAutofit/>
          </a:bodyPr>
          <a:lstStyle>
            <a:lvl1pPr algn="ctr">
              <a:defRPr sz="6000">
                <a:solidFill>
                  <a:schemeClr val="bg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144362" y="2905350"/>
            <a:ext cx="4884838"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Picture Placeholder 2">
            <a:extLst>
              <a:ext uri="{FF2B5EF4-FFF2-40B4-BE49-F238E27FC236}">
                <a16:creationId xmlns:a16="http://schemas.microsoft.com/office/drawing/2014/main" id="{D7B6EAAD-193A-5993-1B17-B8B64DFD8A46}"/>
              </a:ext>
            </a:extLst>
          </p:cNvPr>
          <p:cNvSpPr>
            <a:spLocks noGrp="1"/>
          </p:cNvSpPr>
          <p:nvPr>
            <p:ph type="pic" idx="10"/>
          </p:nvPr>
        </p:nvSpPr>
        <p:spPr>
          <a:xfrm>
            <a:off x="5183188" y="42454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Tree>
    <p:extLst>
      <p:ext uri="{BB962C8B-B14F-4D97-AF65-F5344CB8AC3E}">
        <p14:creationId xmlns:p14="http://schemas.microsoft.com/office/powerpoint/2010/main" val="1178100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Date Placeholder 3"/>
          <p:cNvSpPr>
            <a:spLocks noGrp="1"/>
          </p:cNvSpPr>
          <p:nvPr>
            <p:ph type="dt" sz="half" idx="10"/>
          </p:nvPr>
        </p:nvSpPr>
        <p:spPr/>
        <p:txBody>
          <a:bodyPr/>
          <a:lstStyle/>
          <a:p>
            <a:fld id="{88E9572A-BB58-BE45-ABD0-0BD82BC66996}"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602D-FC13-BD47-86EF-3C0D41C60674}" type="slidenum">
              <a:rPr lang="en-US" smtClean="0"/>
              <a:t>‹#›</a:t>
            </a:fld>
            <a:endParaRPr lang="en-US"/>
          </a:p>
        </p:txBody>
      </p:sp>
      <p:sp>
        <p:nvSpPr>
          <p:cNvPr id="7" name="Picture Placeholder 2">
            <a:extLst>
              <a:ext uri="{FF2B5EF4-FFF2-40B4-BE49-F238E27FC236}">
                <a16:creationId xmlns:a16="http://schemas.microsoft.com/office/drawing/2014/main" id="{87496E2D-A96B-1749-41F9-16DB13BB3F50}"/>
              </a:ext>
            </a:extLst>
          </p:cNvPr>
          <p:cNvSpPr>
            <a:spLocks noGrp="1"/>
          </p:cNvSpPr>
          <p:nvPr>
            <p:ph type="pic" idx="13"/>
          </p:nvPr>
        </p:nvSpPr>
        <p:spPr>
          <a:xfrm>
            <a:off x="843640" y="1785256"/>
            <a:ext cx="10510159" cy="40062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Tree>
    <p:extLst>
      <p:ext uri="{BB962C8B-B14F-4D97-AF65-F5344CB8AC3E}">
        <p14:creationId xmlns:p14="http://schemas.microsoft.com/office/powerpoint/2010/main" val="1047568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solidFill>
                  <a:srgbClr val="2B41BC"/>
                </a:solidFill>
              </a:defRPr>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093885"/>
          </a:xfrm>
        </p:spPr>
        <p:txBody>
          <a:bodyPr/>
          <a:lstStyle>
            <a:lvl1pPr marL="0" indent="0">
              <a:buNone/>
              <a:defRPr sz="2400">
                <a:solidFill>
                  <a:srgbClr val="2B41B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rgbClr val="2B41BC"/>
                </a:solidFill>
              </a:defRPr>
            </a:lvl1pPr>
          </a:lstStyle>
          <a:p>
            <a:fld id="{88E9572A-BB58-BE45-ABD0-0BD82BC66996}" type="datetimeFigureOut">
              <a:rPr lang="en-US" smtClean="0"/>
              <a:t>1/9/23</a:t>
            </a:fld>
            <a:endParaRPr lang="en-US"/>
          </a:p>
        </p:txBody>
      </p:sp>
      <p:sp>
        <p:nvSpPr>
          <p:cNvPr id="5" name="Footer Placeholder 4"/>
          <p:cNvSpPr>
            <a:spLocks noGrp="1"/>
          </p:cNvSpPr>
          <p:nvPr>
            <p:ph type="ftr" sz="quarter" idx="11"/>
          </p:nvPr>
        </p:nvSpPr>
        <p:spPr/>
        <p:txBody>
          <a:bodyPr/>
          <a:lstStyle>
            <a:lvl1pPr>
              <a:defRPr>
                <a:solidFill>
                  <a:srgbClr val="2B41BC"/>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2B41BC"/>
                </a:solidFill>
              </a:defRPr>
            </a:lvl1pPr>
          </a:lstStyle>
          <a:p>
            <a:fld id="{B869602D-FC13-BD47-86EF-3C0D41C60674}" type="slidenum">
              <a:rPr lang="en-US" smtClean="0"/>
              <a:t>‹#›</a:t>
            </a:fld>
            <a:endParaRPr lang="en-US"/>
          </a:p>
        </p:txBody>
      </p:sp>
    </p:spTree>
    <p:extLst>
      <p:ext uri="{BB962C8B-B14F-4D97-AF65-F5344CB8AC3E}">
        <p14:creationId xmlns:p14="http://schemas.microsoft.com/office/powerpoint/2010/main" val="2082177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8E9572A-BB58-BE45-ABD0-0BD82BC66996}"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3346700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8E9572A-BB58-BE45-ABD0-0BD82BC66996}" type="datetimeFigureOut">
              <a:rPr lang="en-US" smtClean="0"/>
              <a:t>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1958401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8E9572A-BB58-BE45-ABD0-0BD82BC66996}" type="datetimeFigureOut">
              <a:rPr lang="en-US" smtClean="0"/>
              <a:t>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180854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B937-C3F4-F051-E056-F10DACC157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B2022A3-1CA7-E45D-19A4-E7F3AB1DA2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E3C8E6-47E2-B3A9-EB6A-BA474DDF6BF7}"/>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5" name="Footer Placeholder 4">
            <a:extLst>
              <a:ext uri="{FF2B5EF4-FFF2-40B4-BE49-F238E27FC236}">
                <a16:creationId xmlns:a16="http://schemas.microsoft.com/office/drawing/2014/main" id="{6452AA51-C5A2-AAFC-C759-524AC0587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6747-8976-58AD-FBD8-315C35CDF4B9}"/>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273819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9572A-BB58-BE45-ABD0-0BD82BC66996}" type="datetimeFigureOut">
              <a:rPr lang="en-US" smtClean="0"/>
              <a:t>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2568893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8E9572A-BB58-BE45-ABD0-0BD82BC66996}"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3498144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8E9572A-BB58-BE45-ABD0-0BD82BC66996}"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11469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C816-8050-44E0-0B50-7928C47721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218D957-3BCD-649A-845F-D45CB4607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82B80FE-88B7-1D16-4322-AF08BDD34E29}"/>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5" name="Footer Placeholder 4">
            <a:extLst>
              <a:ext uri="{FF2B5EF4-FFF2-40B4-BE49-F238E27FC236}">
                <a16:creationId xmlns:a16="http://schemas.microsoft.com/office/drawing/2014/main" id="{84B78BA6-EF04-9698-C62A-1CE934987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797AC-5E45-6C15-0EEC-3056E5340CA8}"/>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49159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4201-438F-65A7-9B70-731DBAD7130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AD1E9C-B535-CE07-8402-0B97E0FD06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E9AFE8C-2A7E-4C91-58EA-868541A5BF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77D709D-F446-5949-6722-999DBE8C10E0}"/>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6" name="Footer Placeholder 5">
            <a:extLst>
              <a:ext uri="{FF2B5EF4-FFF2-40B4-BE49-F238E27FC236}">
                <a16:creationId xmlns:a16="http://schemas.microsoft.com/office/drawing/2014/main" id="{94C9DEE2-A2B7-0EB1-5C30-29210953F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E58A0-0161-234A-7D09-E1E4E37DD88A}"/>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2233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7B6-683F-5937-3461-742A623E33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6FF785-7790-C63E-D448-050BE460C3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CA74ED-DF82-2F2A-FE20-7429BB67895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287A19B-E0B0-1637-C122-AC945A8A4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26800-92A6-41A2-A970-45FFFDB249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A091ED1-4695-FE72-FC9A-3AEE4ED08DE2}"/>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8" name="Footer Placeholder 7">
            <a:extLst>
              <a:ext uri="{FF2B5EF4-FFF2-40B4-BE49-F238E27FC236}">
                <a16:creationId xmlns:a16="http://schemas.microsoft.com/office/drawing/2014/main" id="{5B3B6345-F50D-4938-9DDD-395D85897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B93662-0A60-8302-6B99-B1167B21609B}"/>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100835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7CB3-F5F6-A2F0-3555-B06BBF4D98B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CB5CDB-D9BA-A241-BD1C-A8201BD037B0}"/>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4" name="Footer Placeholder 3">
            <a:extLst>
              <a:ext uri="{FF2B5EF4-FFF2-40B4-BE49-F238E27FC236}">
                <a16:creationId xmlns:a16="http://schemas.microsoft.com/office/drawing/2014/main" id="{17597C7E-14DE-A920-6F42-F3FFE31A2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3B9D2-3446-AEF6-5AD2-6408920039A7}"/>
              </a:ext>
            </a:extLst>
          </p:cNvPr>
          <p:cNvSpPr>
            <a:spLocks noGrp="1"/>
          </p:cNvSpPr>
          <p:nvPr>
            <p:ph type="sldNum" sz="quarter" idx="12"/>
          </p:nvPr>
        </p:nvSpPr>
        <p:spPr>
          <a:xfrm>
            <a:off x="9113838" y="6356350"/>
            <a:ext cx="2743200" cy="365125"/>
          </a:xfrm>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8681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FD666-9BD8-5EEE-E9C3-4FD0D3CD8033}"/>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3" name="Footer Placeholder 2">
            <a:extLst>
              <a:ext uri="{FF2B5EF4-FFF2-40B4-BE49-F238E27FC236}">
                <a16:creationId xmlns:a16="http://schemas.microsoft.com/office/drawing/2014/main" id="{BF3E2114-85C1-A43D-BAEB-07894EB3C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98E82B-2455-0335-5EB9-C55587B40DD0}"/>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306961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5EBF-888B-DB8B-76AB-45C980EB0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A233736-DD60-FF09-2346-3CD6F4977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D88A7EA-1063-5961-62A7-2BF568B97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32E3C8-F431-345C-1C58-CD5B8B32754C}"/>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6" name="Footer Placeholder 5">
            <a:extLst>
              <a:ext uri="{FF2B5EF4-FFF2-40B4-BE49-F238E27FC236}">
                <a16:creationId xmlns:a16="http://schemas.microsoft.com/office/drawing/2014/main" id="{8D13D2B2-A4B5-DE06-1229-098C8B7F9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A6BE5-565A-32F0-5FB1-9F6AA9A5B069}"/>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12830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D19E-BE4B-6BEE-53AE-7406D4BB38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38382F7-6C8D-7849-8F47-E6DC0665C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A870F105-DECE-3555-A4BC-217F96991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D0377F-9182-85F2-3E10-B7CE5FFDAC57}"/>
              </a:ext>
            </a:extLst>
          </p:cNvPr>
          <p:cNvSpPr>
            <a:spLocks noGrp="1"/>
          </p:cNvSpPr>
          <p:nvPr>
            <p:ph type="dt" sz="half" idx="10"/>
          </p:nvPr>
        </p:nvSpPr>
        <p:spPr/>
        <p:txBody>
          <a:bodyPr/>
          <a:lstStyle/>
          <a:p>
            <a:fld id="{88E9572A-BB58-BE45-ABD0-0BD82BC66996}" type="datetimeFigureOut">
              <a:rPr lang="en-US" smtClean="0"/>
              <a:t>1/9/23</a:t>
            </a:fld>
            <a:endParaRPr lang="en-US"/>
          </a:p>
        </p:txBody>
      </p:sp>
      <p:sp>
        <p:nvSpPr>
          <p:cNvPr id="6" name="Footer Placeholder 5">
            <a:extLst>
              <a:ext uri="{FF2B5EF4-FFF2-40B4-BE49-F238E27FC236}">
                <a16:creationId xmlns:a16="http://schemas.microsoft.com/office/drawing/2014/main" id="{2ABCC02A-E3B2-1FEA-ADE9-1B54958C1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66DC9-13A0-4178-9542-66A5A7CCC8AE}"/>
              </a:ext>
            </a:extLst>
          </p:cNvPr>
          <p:cNvSpPr>
            <a:spLocks noGrp="1"/>
          </p:cNvSpPr>
          <p:nvPr>
            <p:ph type="sldNum" sz="quarter" idx="12"/>
          </p:nvPr>
        </p:nvSpPr>
        <p:spPr/>
        <p:txBody>
          <a:bodyPr/>
          <a:lstStyle/>
          <a:p>
            <a:fld id="{B869602D-FC13-BD47-86EF-3C0D41C60674}" type="slidenum">
              <a:rPr lang="en-US" smtClean="0"/>
              <a:t>‹#›</a:t>
            </a:fld>
            <a:endParaRPr lang="en-US"/>
          </a:p>
        </p:txBody>
      </p:sp>
    </p:spTree>
    <p:extLst>
      <p:ext uri="{BB962C8B-B14F-4D97-AF65-F5344CB8AC3E}">
        <p14:creationId xmlns:p14="http://schemas.microsoft.com/office/powerpoint/2010/main" val="418188921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 Id="rId4" Type="http://schemas.openxmlformats.org/officeDocument/2006/relationships/tags" Target="../tags/tag1.xml"/><Relationship Id="rId5" Type="http://schemas.openxmlformats.org/officeDocument/2006/relationships/tags" Target="../tags/tag2.xml"/><Relationship Id="rId6" Type="http://schemas.openxmlformats.org/officeDocument/2006/relationships/oleObject" Target="../embeddings/oleObject1.bin"/><Relationship Id="rId7"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10" Type="http://schemas.openxmlformats.org/officeDocument/2006/relationships/theme" Target="../theme/theme3.xml"/><Relationship Id="rId11" Type="http://schemas.openxmlformats.org/officeDocument/2006/relationships/image" Target="../media/image3.png"/><Relationship Id="rId12" Type="http://schemas.openxmlformats.org/officeDocument/2006/relationships/image" Target="../media/image4.png"/><Relationship Id="rId13" Type="http://schemas.openxmlformats.org/officeDocument/2006/relationships/hyperlink" Target="http://www.prezentr.com/?utm_source=templates&amp;utm_medium=presentation&amp;utm_campaign=free_downloads_2020" TargetMode="Externa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6476-4B52-8E75-7F4F-4895B8C5D5E2}"/>
              </a:ext>
            </a:extLst>
          </p:cNvPr>
          <p:cNvSpPr>
            <a:spLocks noGrp="1"/>
          </p:cNvSpPr>
          <p:nvPr>
            <p:ph type="title"/>
          </p:nvPr>
        </p:nvSpPr>
        <p:spPr>
          <a:xfrm>
            <a:off x="334963" y="296863"/>
            <a:ext cx="11522075" cy="1150937"/>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006F6C-5E13-259C-8F43-C175A46F9F72}"/>
              </a:ext>
            </a:extLst>
          </p:cNvPr>
          <p:cNvSpPr>
            <a:spLocks noGrp="1"/>
          </p:cNvSpPr>
          <p:nvPr>
            <p:ph type="body" idx="1"/>
          </p:nvPr>
        </p:nvSpPr>
        <p:spPr>
          <a:xfrm>
            <a:off x="334963" y="1825625"/>
            <a:ext cx="1152207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071D0D-1DF4-3A74-6EB6-8874D7CA6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9572A-BB58-BE45-ABD0-0BD82BC66996}" type="datetimeFigureOut">
              <a:rPr lang="en-US" smtClean="0"/>
              <a:t>1/9/23</a:t>
            </a:fld>
            <a:endParaRPr lang="en-US"/>
          </a:p>
        </p:txBody>
      </p:sp>
      <p:sp>
        <p:nvSpPr>
          <p:cNvPr id="5" name="Footer Placeholder 4">
            <a:extLst>
              <a:ext uri="{FF2B5EF4-FFF2-40B4-BE49-F238E27FC236}">
                <a16:creationId xmlns:a16="http://schemas.microsoft.com/office/drawing/2014/main" id="{0D73940D-1EDB-80BA-AC24-A06B26EBB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02402-0D43-1859-F7EC-DEA6B56D2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9602D-FC13-BD47-86EF-3C0D41C60674}" type="slidenum">
              <a:rPr lang="en-US" smtClean="0"/>
              <a:t>‹#›</a:t>
            </a:fld>
            <a:endParaRPr lang="en-US"/>
          </a:p>
        </p:txBody>
      </p:sp>
      <p:pic>
        <p:nvPicPr>
          <p:cNvPr id="7" name="Picture 6">
            <a:extLst>
              <a:ext uri="{FF2B5EF4-FFF2-40B4-BE49-F238E27FC236}">
                <a16:creationId xmlns:a16="http://schemas.microsoft.com/office/drawing/2014/main" id="{D0A11648-5179-F6E5-DB6F-C2BABFE0493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976470"/>
            <a:ext cx="2906917" cy="800956"/>
          </a:xfrm>
          <a:prstGeom prst="rect">
            <a:avLst/>
          </a:prstGeom>
        </p:spPr>
      </p:pic>
    </p:spTree>
    <p:extLst>
      <p:ext uri="{BB962C8B-B14F-4D97-AF65-F5344CB8AC3E}">
        <p14:creationId xmlns:p14="http://schemas.microsoft.com/office/powerpoint/2010/main" val="2401567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pos="7469">
          <p15:clr>
            <a:srgbClr val="F26B43"/>
          </p15:clr>
        </p15:guide>
        <p15:guide id="3" orient="horz" pos="187">
          <p15:clr>
            <a:srgbClr val="F26B43"/>
          </p15:clr>
        </p15:guide>
        <p15:guide id="4" orient="horz" pos="397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853DF03-CD76-4B5A-8EB3-63B382E13194}"/>
              </a:ext>
            </a:extLst>
          </p:cNvPr>
          <p:cNvGraphicFramePr>
            <a:graphicFrameLocks noChangeAspect="1"/>
          </p:cNvGraphicFramePr>
          <p:nvPr>
            <p:custDataLst>
              <p:tags r:id="rId4"/>
            </p:custDataLst>
            <p:extLst>
              <p:ext uri="{D42A27DB-BD31-4B8C-83A1-F6EECF244321}">
                <p14:modId xmlns:p14="http://schemas.microsoft.com/office/powerpoint/2010/main" val="317589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3" imgH="384" progId="TCLayout.ActiveDocument.1">
                  <p:embed/>
                </p:oleObj>
              </mc:Choice>
              <mc:Fallback>
                <p:oleObj name="think-cell Slide" r:id="rId6" imgW="383" imgH="384" progId="TCLayout.ActiveDocument.1">
                  <p:embed/>
                  <p:pic>
                    <p:nvPicPr>
                      <p:cNvPr id="8" name="Object 7" hidden="1">
                        <a:extLst>
                          <a:ext uri="{FF2B5EF4-FFF2-40B4-BE49-F238E27FC236}">
                            <a16:creationId xmlns:a16="http://schemas.microsoft.com/office/drawing/2014/main" id="{B853DF03-CD76-4B5A-8EB3-63B382E1319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183CDAB-5319-4127-A949-FD374215343E}"/>
              </a:ext>
            </a:extLst>
          </p:cNvPr>
          <p:cNvSpPr/>
          <p:nvPr>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Bahnschrift" panose="020B0502040204020203" pitchFamily="34" charset="0"/>
              <a:ea typeface="+mj-ea"/>
              <a:cs typeface="+mj-cs"/>
              <a:sym typeface="Bahnschrift" panose="020B0502040204020203" pitchFamily="34" charset="0"/>
            </a:endParaRPr>
          </a:p>
        </p:txBody>
      </p:sp>
      <p:sp>
        <p:nvSpPr>
          <p:cNvPr id="2" name="Title Placeholder 1">
            <a:extLst>
              <a:ext uri="{FF2B5EF4-FFF2-40B4-BE49-F238E27FC236}">
                <a16:creationId xmlns:a16="http://schemas.microsoft.com/office/drawing/2014/main" id="{70D28C36-06A6-4687-99BA-A709C0EB5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D"/>
          </a:p>
        </p:txBody>
      </p:sp>
      <p:sp>
        <p:nvSpPr>
          <p:cNvPr id="3" name="Text Placeholder 2">
            <a:extLst>
              <a:ext uri="{FF2B5EF4-FFF2-40B4-BE49-F238E27FC236}">
                <a16:creationId xmlns:a16="http://schemas.microsoft.com/office/drawing/2014/main" id="{23D4BD70-3CB1-4CF2-B956-6C0AF1AA7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D"/>
          </a:p>
        </p:txBody>
      </p:sp>
      <p:sp>
        <p:nvSpPr>
          <p:cNvPr id="4" name="Date Placeholder 3">
            <a:extLst>
              <a:ext uri="{FF2B5EF4-FFF2-40B4-BE49-F238E27FC236}">
                <a16:creationId xmlns:a16="http://schemas.microsoft.com/office/drawing/2014/main" id="{0F9440B9-E739-4FE5-9BD0-8C1124717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2A01C-61EC-4D49-878D-066848BDDCD0}" type="datetimeFigureOut">
              <a:rPr lang="en-ID" smtClean="0"/>
              <a:t>09/01/23</a:t>
            </a:fld>
            <a:endParaRPr lang="en-ID"/>
          </a:p>
        </p:txBody>
      </p:sp>
      <p:sp>
        <p:nvSpPr>
          <p:cNvPr id="5" name="Footer Placeholder 4">
            <a:extLst>
              <a:ext uri="{FF2B5EF4-FFF2-40B4-BE49-F238E27FC236}">
                <a16:creationId xmlns:a16="http://schemas.microsoft.com/office/drawing/2014/main" id="{97439059-A5DB-4AFA-87B8-190DB28F7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4099BD2-E85E-4D1D-BA49-DDEA0BA69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828C7-9901-42AB-BCDB-95692AF75EFB}" type="slidenum">
              <a:rPr lang="en-ID" smtClean="0"/>
              <a:t>‹#›</a:t>
            </a:fld>
            <a:endParaRPr lang="en-ID"/>
          </a:p>
        </p:txBody>
      </p:sp>
    </p:spTree>
    <p:extLst>
      <p:ext uri="{BB962C8B-B14F-4D97-AF65-F5344CB8AC3E}">
        <p14:creationId xmlns:p14="http://schemas.microsoft.com/office/powerpoint/2010/main" val="3741579208"/>
      </p:ext>
    </p:extLst>
  </p:cSld>
  <p:clrMap bg1="lt1" tx1="dk1" bg2="lt2" tx2="dk2" accent1="accent1" accent2="accent2" accent3="accent3" accent4="accent4" accent5="accent5" accent6="accent6" hlink="hlink" folHlink="folHlink"/>
  <p:sldLayoutIdLst>
    <p:sldLayoutId id="2147483721" r:id="rId1"/>
    <p:sldLayoutId id="214748372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00627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032790"/>
            <a:ext cx="2743200" cy="365125"/>
          </a:xfrm>
          <a:prstGeom prst="rect">
            <a:avLst/>
          </a:prstGeom>
        </p:spPr>
        <p:txBody>
          <a:bodyPr vert="horz" lIns="91440" tIns="45720" rIns="91440" bIns="45720" rtlCol="0" anchor="ctr"/>
          <a:lstStyle>
            <a:lvl1pPr algn="l">
              <a:defRPr sz="1200">
                <a:solidFill>
                  <a:srgbClr val="1ED65F"/>
                </a:solidFill>
              </a:defRPr>
            </a:lvl1pPr>
          </a:lstStyle>
          <a:p>
            <a:fld id="{88E9572A-BB58-BE45-ABD0-0BD82BC66996}" type="datetimeFigureOut">
              <a:rPr lang="en-US" smtClean="0"/>
              <a:t>1/9/23</a:t>
            </a:fld>
            <a:endParaRPr lang="en-US"/>
          </a:p>
        </p:txBody>
      </p:sp>
      <p:sp>
        <p:nvSpPr>
          <p:cNvPr id="5" name="Footer Placeholder 4"/>
          <p:cNvSpPr>
            <a:spLocks noGrp="1"/>
          </p:cNvSpPr>
          <p:nvPr>
            <p:ph type="ftr" sz="quarter" idx="3"/>
          </p:nvPr>
        </p:nvSpPr>
        <p:spPr>
          <a:xfrm>
            <a:off x="4038600" y="6032790"/>
            <a:ext cx="4114800" cy="365125"/>
          </a:xfrm>
          <a:prstGeom prst="rect">
            <a:avLst/>
          </a:prstGeom>
        </p:spPr>
        <p:txBody>
          <a:bodyPr vert="horz" lIns="91440" tIns="45720" rIns="91440" bIns="45720" rtlCol="0" anchor="ctr"/>
          <a:lstStyle>
            <a:lvl1pPr algn="ctr">
              <a:defRPr sz="1200">
                <a:solidFill>
                  <a:srgbClr val="1ED65F"/>
                </a:solidFill>
              </a:defRPr>
            </a:lvl1pPr>
          </a:lstStyle>
          <a:p>
            <a:endParaRPr lang="en-US"/>
          </a:p>
        </p:txBody>
      </p:sp>
      <p:sp>
        <p:nvSpPr>
          <p:cNvPr id="6" name="Slide Number Placeholder 5"/>
          <p:cNvSpPr>
            <a:spLocks noGrp="1"/>
          </p:cNvSpPr>
          <p:nvPr>
            <p:ph type="sldNum" sz="quarter" idx="4"/>
          </p:nvPr>
        </p:nvSpPr>
        <p:spPr>
          <a:xfrm>
            <a:off x="8610600" y="6032790"/>
            <a:ext cx="660009" cy="365125"/>
          </a:xfrm>
          <a:prstGeom prst="rect">
            <a:avLst/>
          </a:prstGeom>
        </p:spPr>
        <p:txBody>
          <a:bodyPr vert="horz" lIns="91440" tIns="45720" rIns="91440" bIns="45720" rtlCol="0" anchor="ctr"/>
          <a:lstStyle>
            <a:lvl1pPr algn="r">
              <a:defRPr sz="1200">
                <a:solidFill>
                  <a:srgbClr val="1ED65F"/>
                </a:solidFill>
              </a:defRPr>
            </a:lvl1pPr>
          </a:lstStyle>
          <a:p>
            <a:fld id="{B869602D-FC13-BD47-86EF-3C0D41C60674}" type="slidenum">
              <a:rPr lang="en-US" smtClean="0"/>
              <a:t>‹#›</a:t>
            </a:fld>
            <a:endParaRPr lang="en-US"/>
          </a:p>
        </p:txBody>
      </p:sp>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369964049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Lst>
  <p:txStyles>
    <p:titleStyle>
      <a:lvl1pPr algn="ctr" defTabSz="914400" rtl="0" eaLnBrk="1" latinLnBrk="0" hangingPunct="1">
        <a:lnSpc>
          <a:spcPct val="90000"/>
        </a:lnSpc>
        <a:spcBef>
          <a:spcPct val="0"/>
        </a:spcBef>
        <a:buNone/>
        <a:defRPr sz="4400" b="1" kern="1200">
          <a:solidFill>
            <a:srgbClr val="1ED65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2AA89DE-0DC9-E901-E34C-35902C29014C}"/>
              </a:ext>
            </a:extLst>
          </p:cNvPr>
          <p:cNvSpPr>
            <a:spLocks noGrp="1"/>
          </p:cNvSpPr>
          <p:nvPr>
            <p:ph type="ctrTitle"/>
          </p:nvPr>
        </p:nvSpPr>
        <p:spPr>
          <a:xfrm>
            <a:off x="144362" y="2359980"/>
            <a:ext cx="4884838" cy="2387600"/>
          </a:xfrm>
        </p:spPr>
        <p:txBody>
          <a:bodyPr/>
          <a:lstStyle/>
          <a:p>
            <a:r>
              <a:t>Daily Top 50 - Global @ 16:57:07 17/01/2023</a:t>
            </a:r>
            <a:endParaRPr lang="en-US" dirty="0">
              <a:solidFill>
                <a:schemeClr val="bg1"/>
              </a:solidFill>
            </a:endParaRPr>
          </a:p>
        </p:txBody>
      </p:sp>
      <p:sp>
        <p:nvSpPr>
          <p:cNvPr id="10" name="Subtitle 9">
            <a:extLst>
              <a:ext uri="{FF2B5EF4-FFF2-40B4-BE49-F238E27FC236}">
                <a16:creationId xmlns:a16="http://schemas.microsoft.com/office/drawing/2014/main" id="{E4615DC3-F532-2A93-9601-974573159829}"/>
              </a:ext>
            </a:extLst>
          </p:cNvPr>
          <p:cNvSpPr>
            <a:spLocks noGrp="1"/>
          </p:cNvSpPr>
          <p:nvPr>
            <p:ph type="subTitle" idx="1"/>
          </p:nvPr>
        </p:nvSpPr>
        <p:spPr>
          <a:xfrm>
            <a:off x="144362" y="4839655"/>
            <a:ext cx="4884838" cy="1655762"/>
          </a:xfrm>
        </p:spPr>
        <p:txBody>
          <a:bodyPr/>
          <a:lstStyle/>
          <a:p>
            <a:r>
              <a:t>By Timothy Cameron</a:t>
            </a:r>
            <a:endParaRPr lang="en-US" dirty="0">
              <a:solidFill>
                <a:schemeClr val="bg1"/>
              </a:solidFill>
            </a:endParaRPr>
          </a:p>
        </p:txBody>
      </p:sp>
      <p:pic>
        <p:nvPicPr>
          <p:cNvPr id="2" name="Picture Placeholder 2" descr="playlist_image.png"/>
          <p:cNvPicPr>
            <a:picLocks noGrp="1" noChangeAspect="1"/>
          </p:cNvPicPr>
          <p:nvPr>
            <p:ph type="pic" idx="10"/>
          </p:nvPr>
        </p:nvPicPr>
        <p:blipFill>
          <a:blip r:embed="rId3"/>
          <a:srcRect/>
          <a:stretch>
            <a:fillRect/>
          </a:stretch>
        </p:blipFill>
        <p:spPr/>
      </p:pic>
    </p:spTree>
    <p:extLst>
      <p:ext uri="{BB962C8B-B14F-4D97-AF65-F5344CB8AC3E}">
        <p14:creationId xmlns:p14="http://schemas.microsoft.com/office/powerpoint/2010/main" val="221374527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Danceability</a:t>
            </a:r>
          </a:p>
        </p:txBody>
      </p:sp>
      <p:pic>
        <p:nvPicPr>
          <p:cNvPr id="3" name="Picture Placeholder 2" descr="danceability_boxplot.png"/>
          <p:cNvPicPr>
            <a:picLocks noGrp="1" noChangeAspect="1"/>
          </p:cNvPicPr>
          <p:nvPr>
            <p:ph type="pic" idx="1"/>
          </p:nvPr>
        </p:nvPicPr>
        <p:blipFill>
          <a:blip r:embed="rId2"/>
          <a:srcRect l="82" r="82"/>
          <a:stretch>
            <a:fillRect/>
          </a:stretch>
        </p:blipFill>
        <p:spPr/>
      </p:pic>
      <p:sp>
        <p:nvSpPr>
          <p:cNvPr id="4" name="Text Placeholder 3"/>
          <p:cNvSpPr>
            <a:spLocks noGrp="1"/>
          </p:cNvSpPr>
          <p:nvPr>
            <p:ph type="body" idx="2" sz="half"/>
          </p:nvPr>
        </p:nvSpPr>
        <p:spPr/>
        <p:txBody>
          <a:bodyPr/>
          <a:lstStyle/>
          <a:p>
            <a:r>
              <a:t>Danceability describes how suitable a track is for dancing based on a combination of musical elements including tempo, rhythm stability, beat strength, and overall regularity. A value of 0.0 is least danceable and 1.0 is most danceable.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Energy</a:t>
            </a:r>
          </a:p>
        </p:txBody>
      </p:sp>
      <p:pic>
        <p:nvPicPr>
          <p:cNvPr id="3" name="Picture Placeholder 2" descr="energy_boxplot.png"/>
          <p:cNvPicPr>
            <a:picLocks noGrp="1" noChangeAspect="1"/>
          </p:cNvPicPr>
          <p:nvPr>
            <p:ph type="pic" idx="1"/>
          </p:nvPr>
        </p:nvPicPr>
        <p:blipFill>
          <a:blip r:embed="rId2"/>
          <a:srcRect l="82" r="82"/>
          <a:stretch>
            <a:fillRect/>
          </a:stretch>
        </p:blipFill>
        <p:spPr/>
      </p:pic>
      <p:sp>
        <p:nvSpPr>
          <p:cNvPr id="4" name="Text Placeholder 3"/>
          <p:cNvSpPr>
            <a:spLocks noGrp="1"/>
          </p:cNvSpPr>
          <p:nvPr>
            <p:ph type="body" idx="2" sz="half"/>
          </p:nvPr>
        </p:nvSpPr>
        <p:spPr/>
        <p:txBody>
          <a:bodyPr/>
          <a:lstStyle/>
          <a:p>
            <a: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Loudness</a:t>
            </a:r>
          </a:p>
        </p:txBody>
      </p:sp>
      <p:pic>
        <p:nvPicPr>
          <p:cNvPr id="3" name="Picture Placeholder 2" descr="loudness_boxplot.png"/>
          <p:cNvPicPr>
            <a:picLocks noGrp="1" noChangeAspect="1"/>
          </p:cNvPicPr>
          <p:nvPr>
            <p:ph type="pic" idx="1"/>
          </p:nvPr>
        </p:nvPicPr>
        <p:blipFill>
          <a:blip r:embed="rId2"/>
          <a:srcRect l="82" r="82"/>
          <a:stretch>
            <a:fillRect/>
          </a:stretch>
        </p:blipFill>
        <p:spPr/>
      </p:pic>
      <p:sp>
        <p:nvSpPr>
          <p:cNvPr id="4" name="Text Placeholder 3"/>
          <p:cNvSpPr>
            <a:spLocks noGrp="1"/>
          </p:cNvSpPr>
          <p:nvPr>
            <p:ph type="body" idx="2" sz="half"/>
          </p:nvPr>
        </p:nvSpPr>
        <p:spPr/>
        <p:txBody>
          <a:bodyPr/>
          <a:lstStyle/>
          <a:p>
            <a: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Speechiness</a:t>
            </a:r>
          </a:p>
        </p:txBody>
      </p:sp>
      <p:pic>
        <p:nvPicPr>
          <p:cNvPr id="3" name="Picture Placeholder 2" descr="speechiness_boxplot.png"/>
          <p:cNvPicPr>
            <a:picLocks noGrp="1" noChangeAspect="1"/>
          </p:cNvPicPr>
          <p:nvPr>
            <p:ph type="pic" idx="1"/>
          </p:nvPr>
        </p:nvPicPr>
        <p:blipFill>
          <a:blip r:embed="rId2"/>
          <a:srcRect l="82" r="82"/>
          <a:stretch>
            <a:fillRect/>
          </a:stretch>
        </p:blipFill>
        <p:spPr/>
      </p:pic>
      <p:sp>
        <p:nvSpPr>
          <p:cNvPr id="4" name="Text Placeholder 3"/>
          <p:cNvSpPr>
            <a:spLocks noGrp="1"/>
          </p:cNvSpPr>
          <p:nvPr>
            <p:ph type="body" idx="2" sz="half"/>
          </p:nvPr>
        </p:nvSpPr>
        <p:spPr/>
        <p:txBody>
          <a:bodyPr/>
          <a:lstStyle/>
          <a:p>
            <a:r>
              <a:t>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Acousticness</a:t>
            </a:r>
          </a:p>
        </p:txBody>
      </p:sp>
      <p:pic>
        <p:nvPicPr>
          <p:cNvPr id="3" name="Picture Placeholder 2" descr="acousticness_boxplot.png"/>
          <p:cNvPicPr>
            <a:picLocks noGrp="1" noChangeAspect="1"/>
          </p:cNvPicPr>
          <p:nvPr>
            <p:ph type="pic" idx="1"/>
          </p:nvPr>
        </p:nvPicPr>
        <p:blipFill>
          <a:blip r:embed="rId2"/>
          <a:srcRect l="82" r="82"/>
          <a:stretch>
            <a:fillRect/>
          </a:stretch>
        </p:blipFill>
        <p:spPr/>
      </p:pic>
      <p:sp>
        <p:nvSpPr>
          <p:cNvPr id="4" name="Text Placeholder 3"/>
          <p:cNvSpPr>
            <a:spLocks noGrp="1"/>
          </p:cNvSpPr>
          <p:nvPr>
            <p:ph type="body" idx="2" sz="half"/>
          </p:nvPr>
        </p:nvSpPr>
        <p:spPr/>
        <p:txBody>
          <a:bodyPr/>
          <a:lstStyle/>
          <a:p>
            <a:r>
              <a:t>A confidence measure from 0.0 to 1.0 of whether the track is acoustic. 1.0 represents high confidence the track is acoustic.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Instrumentalness</a:t>
            </a:r>
          </a:p>
        </p:txBody>
      </p:sp>
      <p:pic>
        <p:nvPicPr>
          <p:cNvPr id="3" name="Picture Placeholder 2" descr="instrumentalness_boxplot.png"/>
          <p:cNvPicPr>
            <a:picLocks noGrp="1" noChangeAspect="1"/>
          </p:cNvPicPr>
          <p:nvPr>
            <p:ph type="pic" idx="1"/>
          </p:nvPr>
        </p:nvPicPr>
        <p:blipFill>
          <a:blip r:embed="rId2"/>
          <a:srcRect l="82" r="82"/>
          <a:stretch>
            <a:fillRect/>
          </a:stretch>
        </p:blipFill>
        <p:spPr/>
      </p:pic>
      <p:sp>
        <p:nvSpPr>
          <p:cNvPr id="4" name="Text Placeholder 3"/>
          <p:cNvSpPr>
            <a:spLocks noGrp="1"/>
          </p:cNvSpPr>
          <p:nvPr>
            <p:ph type="body" idx="2" sz="half"/>
          </p:nvPr>
        </p:nvSpPr>
        <p:spPr/>
        <p:txBody>
          <a:bodyPr/>
          <a:lstStyle/>
          <a:p>
            <a:r>
              <a:t>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Liveness</a:t>
            </a:r>
          </a:p>
        </p:txBody>
      </p:sp>
      <p:pic>
        <p:nvPicPr>
          <p:cNvPr id="3" name="Picture Placeholder 2" descr="liveness_boxplot.png"/>
          <p:cNvPicPr>
            <a:picLocks noGrp="1" noChangeAspect="1"/>
          </p:cNvPicPr>
          <p:nvPr>
            <p:ph type="pic" idx="1"/>
          </p:nvPr>
        </p:nvPicPr>
        <p:blipFill>
          <a:blip r:embed="rId2"/>
          <a:srcRect l="82" r="82"/>
          <a:stretch>
            <a:fillRect/>
          </a:stretch>
        </p:blipFill>
        <p:spPr/>
      </p:pic>
      <p:sp>
        <p:nvSpPr>
          <p:cNvPr id="4" name="Text Placeholder 3"/>
          <p:cNvSpPr>
            <a:spLocks noGrp="1"/>
          </p:cNvSpPr>
          <p:nvPr>
            <p:ph type="body" idx="2" sz="half"/>
          </p:nvPr>
        </p:nvSpPr>
        <p:spPr/>
        <p:txBody>
          <a:bodyPr/>
          <a:lstStyle/>
          <a:p>
            <a:r>
              <a:t>Detects the presence of an audience in the recording. Higher liveness values represent an increased probability that the track was performed live. A value above 0.8 provides strong likelihood that the track is live.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Valence</a:t>
            </a:r>
          </a:p>
        </p:txBody>
      </p:sp>
      <p:pic>
        <p:nvPicPr>
          <p:cNvPr id="3" name="Picture Placeholder 2" descr="valence_boxplot.png"/>
          <p:cNvPicPr>
            <a:picLocks noGrp="1" noChangeAspect="1"/>
          </p:cNvPicPr>
          <p:nvPr>
            <p:ph type="pic" idx="1"/>
          </p:nvPr>
        </p:nvPicPr>
        <p:blipFill>
          <a:blip r:embed="rId2"/>
          <a:srcRect l="82" r="82"/>
          <a:stretch>
            <a:fillRect/>
          </a:stretch>
        </p:blipFill>
        <p:spPr/>
      </p:pic>
      <p:sp>
        <p:nvSpPr>
          <p:cNvPr id="4" name="Text Placeholder 3"/>
          <p:cNvSpPr>
            <a:spLocks noGrp="1"/>
          </p:cNvSpPr>
          <p:nvPr>
            <p:ph type="body" idx="2" sz="half"/>
          </p:nvPr>
        </p:nvSpPr>
        <p:spPr/>
        <p:txBody>
          <a:bodyPr/>
          <a:lstStyle/>
          <a:p>
            <a:r>
              <a:t>A measure from 0.0 to 1.0 describing the musical positiveness conveyed by a track. Tracks with high valence sound more positive (e.g. happy, cheerful, euphoric), while tracks with low valence sound more negative (e.g. sad, depressed, angry).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Text Placeholder 2"/>
          <p:cNvSpPr>
            <a:spLocks noGrp="1"/>
          </p:cNvSpPr>
          <p:nvPr>
            <p:ph type="body" idx="1"/>
          </p:nvPr>
        </p:nvSpPr>
        <p:spPr/>
        <p:txBody>
          <a:bodyPr/>
          <a:lstStyle/>
          <a:p>
            <a:r>
              <a:t>Please refer to Daily Top 50 - Global.csv for the extracted results.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5 Songs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 Flowers</a:t>
            </a:r>
          </a:p>
        </p:txBody>
      </p:sp>
      <p:pic>
        <p:nvPicPr>
          <p:cNvPr id="3" name="Picture Placeholder 2" descr="song1.png"/>
          <p:cNvPicPr>
            <a:picLocks noGrp="1" noChangeAspect="1"/>
          </p:cNvPicPr>
          <p:nvPr>
            <p:ph type="pic" idx="1"/>
          </p:nvPr>
        </p:nvPicPr>
        <p:blipFill>
          <a:blip r:embed="rId2"/>
          <a:srcRect t="6224" b="6224"/>
          <a:stretch>
            <a:fillRect/>
          </a:stretch>
        </p:blipFill>
        <p:spPr/>
      </p:pic>
      <p:sp>
        <p:nvSpPr>
          <p:cNvPr id="4" name="Text Placeholder 3"/>
          <p:cNvSpPr>
            <a:spLocks noGrp="1"/>
          </p:cNvSpPr>
          <p:nvPr>
            <p:ph type="body" idx="2" sz="half"/>
          </p:nvPr>
        </p:nvSpPr>
        <p:spPr/>
        <p:txBody>
          <a:bodyPr/>
          <a:lstStyle/>
          <a:p>
            <a:r>
              <a:t>By Miley Cyrus. Album - Flowers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 Shakira: Bzrp Music Sessions, Vol. 53</a:t>
            </a:r>
          </a:p>
        </p:txBody>
      </p:sp>
      <p:pic>
        <p:nvPicPr>
          <p:cNvPr id="3" name="Picture Placeholder 2" descr="song2.png"/>
          <p:cNvPicPr>
            <a:picLocks noGrp="1" noChangeAspect="1"/>
          </p:cNvPicPr>
          <p:nvPr>
            <p:ph type="pic" idx="1"/>
          </p:nvPr>
        </p:nvPicPr>
        <p:blipFill>
          <a:blip r:embed="rId2"/>
          <a:srcRect t="6224" b="6224"/>
          <a:stretch>
            <a:fillRect/>
          </a:stretch>
        </p:blipFill>
        <p:spPr/>
      </p:pic>
      <p:sp>
        <p:nvSpPr>
          <p:cNvPr id="4" name="Text Placeholder 3"/>
          <p:cNvSpPr>
            <a:spLocks noGrp="1"/>
          </p:cNvSpPr>
          <p:nvPr>
            <p:ph type="body" idx="2" sz="half"/>
          </p:nvPr>
        </p:nvSpPr>
        <p:spPr/>
        <p:txBody>
          <a:bodyPr/>
          <a:lstStyle/>
          <a:p>
            <a:r>
              <a:t>By Bizarrap, Shakira. Album - Shakira: Bzrp Music Sessions, Vol. 53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 Kill Bill</a:t>
            </a:r>
          </a:p>
        </p:txBody>
      </p:sp>
      <p:pic>
        <p:nvPicPr>
          <p:cNvPr id="3" name="Picture Placeholder 2" descr="song3.png"/>
          <p:cNvPicPr>
            <a:picLocks noGrp="1" noChangeAspect="1"/>
          </p:cNvPicPr>
          <p:nvPr>
            <p:ph type="pic" idx="1"/>
          </p:nvPr>
        </p:nvPicPr>
        <p:blipFill>
          <a:blip r:embed="rId2"/>
          <a:srcRect t="6224" b="6224"/>
          <a:stretch>
            <a:fillRect/>
          </a:stretch>
        </p:blipFill>
        <p:spPr/>
      </p:pic>
      <p:sp>
        <p:nvSpPr>
          <p:cNvPr id="4" name="Text Placeholder 3"/>
          <p:cNvSpPr>
            <a:spLocks noGrp="1"/>
          </p:cNvSpPr>
          <p:nvPr>
            <p:ph type="body" idx="2" sz="half"/>
          </p:nvPr>
        </p:nvSpPr>
        <p:spPr/>
        <p:txBody>
          <a:bodyPr/>
          <a:lstStyle/>
          <a:p>
            <a:r>
              <a:t>By SZA. Album - SOS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 Creepin' (with The Weeknd &amp; 21 Savage)</a:t>
            </a:r>
          </a:p>
        </p:txBody>
      </p:sp>
      <p:pic>
        <p:nvPicPr>
          <p:cNvPr id="3" name="Picture Placeholder 2" descr="song4.png"/>
          <p:cNvPicPr>
            <a:picLocks noGrp="1" noChangeAspect="1"/>
          </p:cNvPicPr>
          <p:nvPr>
            <p:ph type="pic" idx="1"/>
          </p:nvPr>
        </p:nvPicPr>
        <p:blipFill>
          <a:blip r:embed="rId2"/>
          <a:srcRect t="6224" b="6224"/>
          <a:stretch>
            <a:fillRect/>
          </a:stretch>
        </p:blipFill>
        <p:spPr/>
      </p:pic>
      <p:sp>
        <p:nvSpPr>
          <p:cNvPr id="4" name="Text Placeholder 3"/>
          <p:cNvSpPr>
            <a:spLocks noGrp="1"/>
          </p:cNvSpPr>
          <p:nvPr>
            <p:ph type="body" idx="2" sz="half"/>
          </p:nvPr>
        </p:nvSpPr>
        <p:spPr/>
        <p:txBody>
          <a:bodyPr/>
          <a:lstStyle/>
          <a:p>
            <a:r>
              <a:t>By Metro Boomin, The Weeknd, 21 Savage. Album - HEROES &amp; VILLAINS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 Unholy (feat. Kim Petras)</a:t>
            </a:r>
          </a:p>
        </p:txBody>
      </p:sp>
      <p:pic>
        <p:nvPicPr>
          <p:cNvPr id="3" name="Picture Placeholder 2" descr="song5.png"/>
          <p:cNvPicPr>
            <a:picLocks noGrp="1" noChangeAspect="1"/>
          </p:cNvPicPr>
          <p:nvPr>
            <p:ph type="pic" idx="1"/>
          </p:nvPr>
        </p:nvPicPr>
        <p:blipFill>
          <a:blip r:embed="rId2"/>
          <a:srcRect t="6224" b="6224"/>
          <a:stretch>
            <a:fillRect/>
          </a:stretch>
        </p:blipFill>
        <p:spPr/>
      </p:pic>
      <p:sp>
        <p:nvSpPr>
          <p:cNvPr id="4" name="Text Placeholder 3"/>
          <p:cNvSpPr>
            <a:spLocks noGrp="1"/>
          </p:cNvSpPr>
          <p:nvPr>
            <p:ph type="body" idx="2" sz="half"/>
          </p:nvPr>
        </p:nvSpPr>
        <p:spPr/>
        <p:txBody>
          <a:bodyPr/>
          <a:lstStyle/>
          <a:p>
            <a:r>
              <a:t>By Sam Smith, Kim Petras. Album - Unholy (feat. Kim Petras)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Most Popular Genres</a:t>
            </a:r>
          </a:p>
        </p:txBody>
      </p:sp>
      <p:pic>
        <p:nvPicPr>
          <p:cNvPr id="3" name="Picture Placeholder 2" descr="genre_countplot.png"/>
          <p:cNvPicPr>
            <a:picLocks noGrp="1" noChangeAspect="1"/>
          </p:cNvPicPr>
          <p:nvPr>
            <p:ph type="pic" idx="13"/>
          </p:nvPr>
        </p:nvPicPr>
        <p:blipFill>
          <a:blip r:embed="rId2"/>
          <a:srcRect t="3" b="3"/>
          <a:stretch>
            <a:fillRect/>
          </a:stretch>
        </p:blipFill>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Audio Features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rc12IWFFnY9pdUs5SHwuB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2">
      <a:majorFont>
        <a:latin typeface="Bahnschrif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O-PowerPoint-Template" id="{413F8F97-D304-0541-9E0C-2EBBDF578B15}" vid="{09FEBD21-BBC7-E944-9DCB-094349EBD980}"/>
    </a:ext>
  </a:extLst>
</a:theme>
</file>

<file path=ppt/theme/theme4.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Spotify Ppt-creative</Template>
  <TotalTime>530</TotalTime>
  <Words>6</Words>
  <Application>Microsoft Macintosh PowerPoint</Application>
  <PresentationFormat>Widescreen</PresentationFormat>
  <Paragraphs>2</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Calibri</vt:lpstr>
      <vt:lpstr>Bahnschrift</vt:lpstr>
      <vt:lpstr>Segoe UI</vt:lpstr>
      <vt:lpstr>Calibri Light</vt:lpstr>
      <vt:lpstr>Trebuchet MS</vt:lpstr>
      <vt:lpstr>Arial</vt:lpstr>
      <vt:lpstr>Office Theme</vt:lpstr>
      <vt:lpstr>1_Office Theme</vt:lpstr>
      <vt:lpstr>2_Office Theme</vt:lpstr>
      <vt:lpstr>think-cell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Cameron</dc:creator>
  <cp:lastModifiedBy>Timothy Cameron</cp:lastModifiedBy>
  <cp:revision>1</cp:revision>
  <dcterms:created xsi:type="dcterms:W3CDTF">2022-12-28T09:01:09Z</dcterms:created>
  <dcterms:modified xsi:type="dcterms:W3CDTF">2023-01-09T15:40:41Z</dcterms:modified>
</cp:coreProperties>
</file>