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08" r:id="rId1"/>
    <p:sldMasterId id="2147483720" r:id="rId2"/>
    <p:sldMasterId id="2147483723" r:id="rId3"/>
  </p:sldMasterIdLst>
  <p:notesMasterIdLst>
    <p:notesMasterId r:id="rId5"/>
  </p:notesMasterIdLst>
  <p:sldIdLst>
    <p:sldId id="256" r:id="rId4"/>
  </p:sldIdLst>
  <p:sldSz cx="12192000" cy="6858000"/>
  <p:notesSz cx="6858000" cy="9144000"/>
  <p:embeddedFontLst>
    <p:embeddedFont>
      <p:font typeface="Bahnschrift" panose="020B0502040204020203" pitchFamily="34" charset="0"/>
      <p:regular r:id="rId6"/>
      <p:bold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Segoe UI" panose="020B0502040204020203" pitchFamily="34" charset="0"/>
      <p:regular r:id="rId14"/>
      <p:bold r:id="rId15"/>
      <p:italic r:id="rId16"/>
      <p:boldItalic r:id="rId17"/>
    </p:embeddedFont>
    <p:embeddedFont>
      <p:font typeface="Trebuchet MS" panose="020B0703020202090204" pitchFamily="34" charset="0"/>
      <p:regular r:id="rId18"/>
      <p:bold r:id="rId19"/>
      <p: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BE6835-0AE6-E447-B477-E973DF49F57D}" v="13" dt="2022-12-29T11:45:50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 snapToObjects="1">
      <p:cViewPr varScale="1">
        <p:scale>
          <a:sx n="93" d="100"/>
          <a:sy n="93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theme" Target="theme/theme1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1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thy Cameron" userId="0a62ebdd8cc13424" providerId="LiveId" clId="{53BE6835-0AE6-E447-B477-E973DF49F57D}"/>
    <pc:docChg chg="undo custSel addSld delSld modSld modMainMaster">
      <pc:chgData name="Timothy Cameron" userId="0a62ebdd8cc13424" providerId="LiveId" clId="{53BE6835-0AE6-E447-B477-E973DF49F57D}" dt="2023-01-09T15:40:35.782" v="306" actId="14100"/>
      <pc:docMkLst>
        <pc:docMk/>
      </pc:docMkLst>
      <pc:sldChg chg="addSp delSp modSp mod">
        <pc:chgData name="Timothy Cameron" userId="0a62ebdd8cc13424" providerId="LiveId" clId="{53BE6835-0AE6-E447-B477-E973DF49F57D}" dt="2023-01-09T15:40:35.782" v="306" actId="14100"/>
        <pc:sldMkLst>
          <pc:docMk/>
          <pc:sldMk cId="2213745270" sldId="256"/>
        </pc:sldMkLst>
        <pc:spChg chg="add del mod">
          <ac:chgData name="Timothy Cameron" userId="0a62ebdd8cc13424" providerId="LiveId" clId="{53BE6835-0AE6-E447-B477-E973DF49F57D}" dt="2022-12-29T12:36:59.684" v="71" actId="478"/>
          <ac:spMkLst>
            <pc:docMk/>
            <pc:sldMk cId="2213745270" sldId="256"/>
            <ac:spMk id="2" creationId="{57BB704F-6D43-E199-4899-B9D1EEB76C83}"/>
          </ac:spMkLst>
        </pc:spChg>
        <pc:spChg chg="add del mod">
          <ac:chgData name="Timothy Cameron" userId="0a62ebdd8cc13424" providerId="LiveId" clId="{53BE6835-0AE6-E447-B477-E973DF49F57D}" dt="2022-12-29T11:33:18.316" v="32" actId="478"/>
          <ac:spMkLst>
            <pc:docMk/>
            <pc:sldMk cId="2213745270" sldId="256"/>
            <ac:spMk id="2" creationId="{BE144DD7-D310-F496-F3F2-03AE3BB0164E}"/>
          </ac:spMkLst>
        </pc:spChg>
        <pc:spChg chg="add mod">
          <ac:chgData name="Timothy Cameron" userId="0a62ebdd8cc13424" providerId="LiveId" clId="{53BE6835-0AE6-E447-B477-E973DF49F57D}" dt="2023-01-09T15:40:35.782" v="306" actId="14100"/>
          <ac:spMkLst>
            <pc:docMk/>
            <pc:sldMk cId="2213745270" sldId="256"/>
            <ac:spMk id="2" creationId="{CF323710-99FF-CFD1-5C9B-9E63A5B32DBA}"/>
          </ac:spMkLst>
        </pc:spChg>
        <pc:spChg chg="add del mod">
          <ac:chgData name="Timothy Cameron" userId="0a62ebdd8cc13424" providerId="LiveId" clId="{53BE6835-0AE6-E447-B477-E973DF49F57D}" dt="2022-12-29T11:33:23.277" v="35"/>
          <ac:spMkLst>
            <pc:docMk/>
            <pc:sldMk cId="2213745270" sldId="256"/>
            <ac:spMk id="3" creationId="{735A4A18-6F5F-6B81-8167-D866EFA62C5B}"/>
          </ac:spMkLst>
        </pc:spChg>
        <pc:spChg chg="add del mod">
          <ac:chgData name="Timothy Cameron" userId="0a62ebdd8cc13424" providerId="LiveId" clId="{53BE6835-0AE6-E447-B477-E973DF49F57D}" dt="2022-12-29T11:33:29.928" v="38"/>
          <ac:spMkLst>
            <pc:docMk/>
            <pc:sldMk cId="2213745270" sldId="256"/>
            <ac:spMk id="4" creationId="{05C30A4C-F293-72A4-2D69-90AC12AA941B}"/>
          </ac:spMkLst>
        </pc:spChg>
        <pc:spChg chg="mod">
          <ac:chgData name="Timothy Cameron" userId="0a62ebdd8cc13424" providerId="LiveId" clId="{53BE6835-0AE6-E447-B477-E973DF49F57D}" dt="2023-01-09T13:51:38.067" v="303" actId="1036"/>
          <ac:spMkLst>
            <pc:docMk/>
            <pc:sldMk cId="2213745270" sldId="256"/>
            <ac:spMk id="9" creationId="{A2AA89DE-0DC9-E901-E34C-35902C29014C}"/>
          </ac:spMkLst>
        </pc:spChg>
        <pc:spChg chg="mod">
          <ac:chgData name="Timothy Cameron" userId="0a62ebdd8cc13424" providerId="LiveId" clId="{53BE6835-0AE6-E447-B477-E973DF49F57D}" dt="2023-01-09T13:51:38.067" v="303" actId="1036"/>
          <ac:spMkLst>
            <pc:docMk/>
            <pc:sldMk cId="2213745270" sldId="256"/>
            <ac:spMk id="10" creationId="{E4615DC3-F532-2A93-9601-974573159829}"/>
          </ac:spMkLst>
        </pc:spChg>
      </pc:sldChg>
      <pc:sldChg chg="new del">
        <pc:chgData name="Timothy Cameron" userId="0a62ebdd8cc13424" providerId="LiveId" clId="{53BE6835-0AE6-E447-B477-E973DF49F57D}" dt="2022-12-29T11:35:36.915" v="40" actId="2696"/>
        <pc:sldMkLst>
          <pc:docMk/>
          <pc:sldMk cId="797091839" sldId="257"/>
        </pc:sldMkLst>
      </pc:sldChg>
      <pc:sldChg chg="new del">
        <pc:chgData name="Timothy Cameron" userId="0a62ebdd8cc13424" providerId="LiveId" clId="{53BE6835-0AE6-E447-B477-E973DF49F57D}" dt="2022-12-29T11:32:22.674" v="21" actId="2696"/>
        <pc:sldMkLst>
          <pc:docMk/>
          <pc:sldMk cId="3638695730" sldId="257"/>
        </pc:sldMkLst>
      </pc:sldChg>
      <pc:sldChg chg="addSp delSp modSp new del mod modClrScheme chgLayout">
        <pc:chgData name="Timothy Cameron" userId="0a62ebdd8cc13424" providerId="LiveId" clId="{53BE6835-0AE6-E447-B477-E973DF49F57D}" dt="2022-12-29T11:32:25.902" v="22" actId="2696"/>
        <pc:sldMkLst>
          <pc:docMk/>
          <pc:sldMk cId="3199424425" sldId="258"/>
        </pc:sldMkLst>
        <pc:spChg chg="del mod ord">
          <ac:chgData name="Timothy Cameron" userId="0a62ebdd8cc13424" providerId="LiveId" clId="{53BE6835-0AE6-E447-B477-E973DF49F57D}" dt="2022-12-28T17:21:25.156" v="2" actId="700"/>
          <ac:spMkLst>
            <pc:docMk/>
            <pc:sldMk cId="3199424425" sldId="258"/>
            <ac:spMk id="2" creationId="{5C643821-7A8E-6026-DCEF-9B28774750C1}"/>
          </ac:spMkLst>
        </pc:spChg>
        <pc:spChg chg="del mod ord">
          <ac:chgData name="Timothy Cameron" userId="0a62ebdd8cc13424" providerId="LiveId" clId="{53BE6835-0AE6-E447-B477-E973DF49F57D}" dt="2022-12-28T17:21:25.156" v="2" actId="700"/>
          <ac:spMkLst>
            <pc:docMk/>
            <pc:sldMk cId="3199424425" sldId="258"/>
            <ac:spMk id="3" creationId="{25856E23-6A15-E38E-A096-E2035A9D7628}"/>
          </ac:spMkLst>
        </pc:spChg>
        <pc:spChg chg="add del mod ord">
          <ac:chgData name="Timothy Cameron" userId="0a62ebdd8cc13424" providerId="LiveId" clId="{53BE6835-0AE6-E447-B477-E973DF49F57D}" dt="2022-12-28T17:26:03.221" v="15" actId="700"/>
          <ac:spMkLst>
            <pc:docMk/>
            <pc:sldMk cId="3199424425" sldId="258"/>
            <ac:spMk id="4" creationId="{6F80BBE1-03EE-7803-3809-2C046EF4180D}"/>
          </ac:spMkLst>
        </pc:spChg>
        <pc:spChg chg="add del mod ord">
          <ac:chgData name="Timothy Cameron" userId="0a62ebdd8cc13424" providerId="LiveId" clId="{53BE6835-0AE6-E447-B477-E973DF49F57D}" dt="2022-12-28T17:26:03.221" v="15" actId="700"/>
          <ac:spMkLst>
            <pc:docMk/>
            <pc:sldMk cId="3199424425" sldId="258"/>
            <ac:spMk id="5" creationId="{8DC4CF4D-D61A-4943-2F89-B2CA0649C7A3}"/>
          </ac:spMkLst>
        </pc:spChg>
        <pc:spChg chg="add del mod ord">
          <ac:chgData name="Timothy Cameron" userId="0a62ebdd8cc13424" providerId="LiveId" clId="{53BE6835-0AE6-E447-B477-E973DF49F57D}" dt="2022-12-28T17:26:03.221" v="15" actId="700"/>
          <ac:spMkLst>
            <pc:docMk/>
            <pc:sldMk cId="3199424425" sldId="258"/>
            <ac:spMk id="6" creationId="{EA1A684C-76FF-F840-4286-4D155217E036}"/>
          </ac:spMkLst>
        </pc:spChg>
        <pc:spChg chg="add del mod ord">
          <ac:chgData name="Timothy Cameron" userId="0a62ebdd8cc13424" providerId="LiveId" clId="{53BE6835-0AE6-E447-B477-E973DF49F57D}" dt="2022-12-28T17:26:06.997" v="16" actId="700"/>
          <ac:spMkLst>
            <pc:docMk/>
            <pc:sldMk cId="3199424425" sldId="258"/>
            <ac:spMk id="7" creationId="{F160BDA2-C76D-D4EA-E8EF-E6238EABD03A}"/>
          </ac:spMkLst>
        </pc:spChg>
        <pc:spChg chg="add del mod ord">
          <ac:chgData name="Timothy Cameron" userId="0a62ebdd8cc13424" providerId="LiveId" clId="{53BE6835-0AE6-E447-B477-E973DF49F57D}" dt="2022-12-28T17:26:06.997" v="16" actId="700"/>
          <ac:spMkLst>
            <pc:docMk/>
            <pc:sldMk cId="3199424425" sldId="258"/>
            <ac:spMk id="8" creationId="{44D2EC02-C83E-301F-4501-ACF140FEC6B4}"/>
          </ac:spMkLst>
        </pc:spChg>
        <pc:spChg chg="add del mod ord">
          <ac:chgData name="Timothy Cameron" userId="0a62ebdd8cc13424" providerId="LiveId" clId="{53BE6835-0AE6-E447-B477-E973DF49F57D}" dt="2022-12-28T17:26:10.622" v="17" actId="700"/>
          <ac:spMkLst>
            <pc:docMk/>
            <pc:sldMk cId="3199424425" sldId="258"/>
            <ac:spMk id="9" creationId="{95B32BB6-E63F-D47E-ADAC-FD34174860B5}"/>
          </ac:spMkLst>
        </pc:spChg>
        <pc:spChg chg="add del mod ord">
          <ac:chgData name="Timothy Cameron" userId="0a62ebdd8cc13424" providerId="LiveId" clId="{53BE6835-0AE6-E447-B477-E973DF49F57D}" dt="2022-12-28T17:26:10.622" v="17" actId="700"/>
          <ac:spMkLst>
            <pc:docMk/>
            <pc:sldMk cId="3199424425" sldId="258"/>
            <ac:spMk id="10" creationId="{4D1EE0FC-A2C1-D5C8-9823-765545675FC2}"/>
          </ac:spMkLst>
        </pc:spChg>
        <pc:spChg chg="add del mod ord">
          <ac:chgData name="Timothy Cameron" userId="0a62ebdd8cc13424" providerId="LiveId" clId="{53BE6835-0AE6-E447-B477-E973DF49F57D}" dt="2022-12-28T17:26:12.883" v="18" actId="700"/>
          <ac:spMkLst>
            <pc:docMk/>
            <pc:sldMk cId="3199424425" sldId="258"/>
            <ac:spMk id="11" creationId="{E5453A30-5BB0-78D1-6170-884787F30224}"/>
          </ac:spMkLst>
        </pc:spChg>
        <pc:spChg chg="add del mod ord">
          <ac:chgData name="Timothy Cameron" userId="0a62ebdd8cc13424" providerId="LiveId" clId="{53BE6835-0AE6-E447-B477-E973DF49F57D}" dt="2022-12-28T17:26:12.883" v="18" actId="700"/>
          <ac:spMkLst>
            <pc:docMk/>
            <pc:sldMk cId="3199424425" sldId="258"/>
            <ac:spMk id="12" creationId="{0CBE84CA-E924-91C4-394F-8250F0FF2DC8}"/>
          </ac:spMkLst>
        </pc:spChg>
        <pc:spChg chg="add del mod ord">
          <ac:chgData name="Timothy Cameron" userId="0a62ebdd8cc13424" providerId="LiveId" clId="{53BE6835-0AE6-E447-B477-E973DF49F57D}" dt="2022-12-28T17:26:12.883" v="18" actId="700"/>
          <ac:spMkLst>
            <pc:docMk/>
            <pc:sldMk cId="3199424425" sldId="258"/>
            <ac:spMk id="13" creationId="{377D2A34-C752-A2A6-A509-A4B9A38AD4BA}"/>
          </ac:spMkLst>
        </pc:spChg>
        <pc:spChg chg="add del mod ord">
          <ac:chgData name="Timothy Cameron" userId="0a62ebdd8cc13424" providerId="LiveId" clId="{53BE6835-0AE6-E447-B477-E973DF49F57D}" dt="2022-12-28T17:26:15.021" v="19" actId="700"/>
          <ac:spMkLst>
            <pc:docMk/>
            <pc:sldMk cId="3199424425" sldId="258"/>
            <ac:spMk id="14" creationId="{CA40E58F-636C-BC9E-61E9-E5F9E48DD6E5}"/>
          </ac:spMkLst>
        </pc:spChg>
        <pc:spChg chg="add del mod ord">
          <ac:chgData name="Timothy Cameron" userId="0a62ebdd8cc13424" providerId="LiveId" clId="{53BE6835-0AE6-E447-B477-E973DF49F57D}" dt="2022-12-28T17:26:15.021" v="19" actId="700"/>
          <ac:spMkLst>
            <pc:docMk/>
            <pc:sldMk cId="3199424425" sldId="258"/>
            <ac:spMk id="15" creationId="{C245457F-A631-63BC-5BDD-2D112C7E3DCD}"/>
          </ac:spMkLst>
        </pc:spChg>
        <pc:spChg chg="add del mod ord">
          <ac:chgData name="Timothy Cameron" userId="0a62ebdd8cc13424" providerId="LiveId" clId="{53BE6835-0AE6-E447-B477-E973DF49F57D}" dt="2022-12-28T17:26:15.021" v="19" actId="700"/>
          <ac:spMkLst>
            <pc:docMk/>
            <pc:sldMk cId="3199424425" sldId="258"/>
            <ac:spMk id="16" creationId="{4D0BD3CD-E704-E332-A7F8-59175C5302A1}"/>
          </ac:spMkLst>
        </pc:spChg>
        <pc:spChg chg="add del mod ord">
          <ac:chgData name="Timothy Cameron" userId="0a62ebdd8cc13424" providerId="LiveId" clId="{53BE6835-0AE6-E447-B477-E973DF49F57D}" dt="2022-12-28T17:26:15.021" v="19" actId="700"/>
          <ac:spMkLst>
            <pc:docMk/>
            <pc:sldMk cId="3199424425" sldId="258"/>
            <ac:spMk id="17" creationId="{39DD9362-4560-6C24-0EC7-287783EE5DEB}"/>
          </ac:spMkLst>
        </pc:spChg>
        <pc:spChg chg="add del mod ord">
          <ac:chgData name="Timothy Cameron" userId="0a62ebdd8cc13424" providerId="LiveId" clId="{53BE6835-0AE6-E447-B477-E973DF49F57D}" dt="2022-12-28T17:26:15.021" v="19" actId="700"/>
          <ac:spMkLst>
            <pc:docMk/>
            <pc:sldMk cId="3199424425" sldId="258"/>
            <ac:spMk id="18" creationId="{07251CA1-D0AA-7903-6FA3-1334869A0B93}"/>
          </ac:spMkLst>
        </pc:spChg>
        <pc:spChg chg="add del mod ord">
          <ac:chgData name="Timothy Cameron" userId="0a62ebdd8cc13424" providerId="LiveId" clId="{53BE6835-0AE6-E447-B477-E973DF49F57D}" dt="2022-12-28T17:26:17.137" v="20" actId="700"/>
          <ac:spMkLst>
            <pc:docMk/>
            <pc:sldMk cId="3199424425" sldId="258"/>
            <ac:spMk id="19" creationId="{A166D5A1-2E1B-D082-730D-C17A0F5C0D01}"/>
          </ac:spMkLst>
        </pc:spChg>
      </pc:sldChg>
      <pc:sldMasterChg chg="modSldLayout">
        <pc:chgData name="Timothy Cameron" userId="0a62ebdd8cc13424" providerId="LiveId" clId="{53BE6835-0AE6-E447-B477-E973DF49F57D}" dt="2023-01-09T13:47:16.673" v="258" actId="1035"/>
        <pc:sldMasterMkLst>
          <pc:docMk/>
          <pc:sldMasterMk cId="3699640495" sldId="2147483723"/>
        </pc:sldMasterMkLst>
        <pc:sldLayoutChg chg="addSp delSp modSp mod setBg">
          <pc:chgData name="Timothy Cameron" userId="0a62ebdd8cc13424" providerId="LiveId" clId="{53BE6835-0AE6-E447-B477-E973DF49F57D}" dt="2023-01-09T13:47:16.673" v="258" actId="1035"/>
          <pc:sldLayoutMkLst>
            <pc:docMk/>
            <pc:sldMasterMk cId="3699640495" sldId="2147483723"/>
            <pc:sldLayoutMk cId="1178100099" sldId="2147483724"/>
          </pc:sldLayoutMkLst>
          <pc:spChg chg="add del mod">
            <ac:chgData name="Timothy Cameron" userId="0a62ebdd8cc13424" providerId="LiveId" clId="{53BE6835-0AE6-E447-B477-E973DF49F57D}" dt="2023-01-09T13:47:05.955" v="255" actId="14100"/>
            <ac:spMkLst>
              <pc:docMk/>
              <pc:sldMasterMk cId="3699640495" sldId="2147483723"/>
              <pc:sldLayoutMk cId="1178100099" sldId="2147483724"/>
              <ac:spMk id="2" creationId="{00000000-0000-0000-0000-000000000000}"/>
            </ac:spMkLst>
          </pc:spChg>
          <pc:spChg chg="mod">
            <ac:chgData name="Timothy Cameron" userId="0a62ebdd8cc13424" providerId="LiveId" clId="{53BE6835-0AE6-E447-B477-E973DF49F57D}" dt="2023-01-09T13:47:05.955" v="255" actId="14100"/>
            <ac:spMkLst>
              <pc:docMk/>
              <pc:sldMasterMk cId="3699640495" sldId="2147483723"/>
              <pc:sldLayoutMk cId="1178100099" sldId="2147483724"/>
              <ac:spMk id="3" creationId="{00000000-0000-0000-0000-000000000000}"/>
            </ac:spMkLst>
          </pc:spChg>
          <pc:spChg chg="add mod">
            <ac:chgData name="Timothy Cameron" userId="0a62ebdd8cc13424" providerId="LiveId" clId="{53BE6835-0AE6-E447-B477-E973DF49F57D}" dt="2023-01-09T13:47:16.673" v="258" actId="1035"/>
            <ac:spMkLst>
              <pc:docMk/>
              <pc:sldMasterMk cId="3699640495" sldId="2147483723"/>
              <pc:sldLayoutMk cId="1178100099" sldId="2147483724"/>
              <ac:spMk id="4" creationId="{D7B6EAAD-193A-5993-1B17-B8B64DFD8A46}"/>
            </ac:spMkLst>
          </pc:spChg>
        </pc:sldLayoutChg>
        <pc:sldLayoutChg chg="addSp delSp modSp mod">
          <pc:chgData name="Timothy Cameron" userId="0a62ebdd8cc13424" providerId="LiveId" clId="{53BE6835-0AE6-E447-B477-E973DF49F57D}" dt="2022-12-31T08:39:46.587" v="116" actId="14100"/>
          <pc:sldLayoutMkLst>
            <pc:docMk/>
            <pc:sldMasterMk cId="3699640495" sldId="2147483723"/>
            <pc:sldLayoutMk cId="1047568347" sldId="2147483725"/>
          </pc:sldLayoutMkLst>
          <pc:spChg chg="add del">
            <ac:chgData name="Timothy Cameron" userId="0a62ebdd8cc13424" providerId="LiveId" clId="{53BE6835-0AE6-E447-B477-E973DF49F57D}" dt="2022-12-31T08:39:40.295" v="115" actId="478"/>
            <ac:spMkLst>
              <pc:docMk/>
              <pc:sldMasterMk cId="3699640495" sldId="2147483723"/>
              <pc:sldLayoutMk cId="1047568347" sldId="2147483725"/>
              <ac:spMk id="3" creationId="{00000000-0000-0000-0000-000000000000}"/>
            </ac:spMkLst>
          </pc:spChg>
          <pc:spChg chg="add mod">
            <ac:chgData name="Timothy Cameron" userId="0a62ebdd8cc13424" providerId="LiveId" clId="{53BE6835-0AE6-E447-B477-E973DF49F57D}" dt="2022-12-31T08:39:46.587" v="116" actId="14100"/>
            <ac:spMkLst>
              <pc:docMk/>
              <pc:sldMasterMk cId="3699640495" sldId="2147483723"/>
              <pc:sldLayoutMk cId="1047568347" sldId="2147483725"/>
              <ac:spMk id="7" creationId="{87496E2D-A96B-1749-41F9-16DB13BB3F5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C87CF-E472-8F46-8C8C-F6A712B0D5A9}" type="datetimeFigureOut">
              <a:rPr lang="en-US" smtClean="0"/>
              <a:t>1/9/23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8D2CA-FA9A-A844-8C92-9663470C1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61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8D2CA-FA9A-A844-8C92-9663470C14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74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3804-116A-593A-9926-13C4F9996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CFECD-2E63-38F8-9058-19CF0FA55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23B3F-55A5-BED3-F7EA-8545E4A87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572A-BB58-BE45-ABD0-0BD82BC66996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BE5EB-25AD-92D6-5BB0-5B7CA419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98E25-5FA8-D9D7-8A9A-40923002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602D-FC13-BD47-86EF-3C0D41C6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2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7DA9-C965-0040-A5D8-E8D946BC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5E157-4AA1-F608-CB52-82001F529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CD316-EA07-E121-FACF-A6A16B4A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572A-BB58-BE45-ABD0-0BD82BC66996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52073-B009-B6FB-9A0C-EFFE3E55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F6484-D1A2-AA04-7D5B-6C4CB25E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602D-FC13-BD47-86EF-3C0D41C6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2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D4A07-D9A6-DAF1-3CCD-1989D401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77080-F720-4FDB-B5D3-945225EAF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8042C-D186-F0B1-DC55-CA5D47D3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572A-BB58-BE45-ABD0-0BD82BC66996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E73D2-E70F-A7F8-F214-B73E40BF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7E048-5A3B-A13D-A099-F5C8B210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602D-FC13-BD47-86EF-3C0D41C6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24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07B1E-6427-4C34-9A89-1E8A6754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A01C-61EC-4D49-878D-066848BDDCD0}" type="datetimeFigureOut">
              <a:rPr lang="en-ID" smtClean="0"/>
              <a:t>09/01/23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E90D4-8C75-4436-BFAA-F71273A4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F622D-A25F-4DC1-9B66-12C9945E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28C7-9901-42AB-BCDB-95692AF75EF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8590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37C02-0FE9-4694-A7B5-DAA2E7F9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4DD3-678E-4AFD-A40F-E4DACEA77179}" type="datetime1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59E44-CD78-4CC7-8AA4-C4FF8D36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3EE96-960C-45FC-BB52-209ED244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EBBE-1EFA-4D2E-88F5-083B206EF4A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0D0FF3-A2B2-493D-8FE0-A9B0D0F67B95}"/>
              </a:ext>
            </a:extLst>
          </p:cNvPr>
          <p:cNvSpPr/>
          <p:nvPr userDrawn="1"/>
        </p:nvSpPr>
        <p:spPr>
          <a:xfrm>
            <a:off x="10223500" y="6356350"/>
            <a:ext cx="1968500" cy="501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ED446B-6B6E-4F72-A142-4F2CFE0B7463}"/>
              </a:ext>
            </a:extLst>
          </p:cNvPr>
          <p:cNvSpPr/>
          <p:nvPr userDrawn="1"/>
        </p:nvSpPr>
        <p:spPr>
          <a:xfrm>
            <a:off x="215900" y="196850"/>
            <a:ext cx="11760200" cy="64643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179AD8-EB94-48B9-85DE-CEB8A1CAEB16}"/>
              </a:ext>
            </a:extLst>
          </p:cNvPr>
          <p:cNvSpPr/>
          <p:nvPr userDrawn="1"/>
        </p:nvSpPr>
        <p:spPr>
          <a:xfrm>
            <a:off x="584200" y="0"/>
            <a:ext cx="292100" cy="1206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4089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62" y="425675"/>
            <a:ext cx="4884838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62" y="2905350"/>
            <a:ext cx="4884838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D7B6EAAD-193A-5993-1B17-B8B64DFD8A46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5183188" y="424543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00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572A-BB58-BE45-ABD0-0BD82BC66996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602D-FC13-BD47-86EF-3C0D41C606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7496E2D-A96B-1749-41F9-16DB13BB3F5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43640" y="1785256"/>
            <a:ext cx="10510159" cy="40062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68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2B41BC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093885"/>
          </a:xfrm>
        </p:spPr>
        <p:txBody>
          <a:bodyPr/>
          <a:lstStyle>
            <a:lvl1pPr marL="0" indent="0">
              <a:buNone/>
              <a:defRPr sz="2400">
                <a:solidFill>
                  <a:srgbClr val="2B41B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B41BC"/>
                </a:solidFill>
              </a:defRPr>
            </a:lvl1pPr>
          </a:lstStyle>
          <a:p>
            <a:fld id="{88E9572A-BB58-BE45-ABD0-0BD82BC66996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B41BC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B41BC"/>
                </a:solidFill>
              </a:defRPr>
            </a:lvl1pPr>
          </a:lstStyle>
          <a:p>
            <a:fld id="{B869602D-FC13-BD47-86EF-3C0D41C6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77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572A-BB58-BE45-ABD0-0BD82BC66996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602D-FC13-BD47-86EF-3C0D41C6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00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572A-BB58-BE45-ABD0-0BD82BC66996}" type="datetimeFigureOut">
              <a:rPr lang="en-US" smtClean="0"/>
              <a:t>1/9/23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602D-FC13-BD47-86EF-3C0D41C6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010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572A-BB58-BE45-ABD0-0BD82BC66996}" type="datetimeFigureOut">
              <a:rPr lang="en-US" smtClean="0"/>
              <a:t>1/9/23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602D-FC13-BD47-86EF-3C0D41C6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4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B937-C3F4-F051-E056-F10DACC1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022A3-1CA7-E45D-19A4-E7F3AB1D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3C8E6-47E2-B3A9-EB6A-BA474DDF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572A-BB58-BE45-ABD0-0BD82BC66996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2AA51-C5A2-AAFC-C759-524AC058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A6747-8976-58AD-FBD8-315C35CD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602D-FC13-BD47-86EF-3C0D41C6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9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572A-BB58-BE45-ABD0-0BD82BC66996}" type="datetimeFigureOut">
              <a:rPr lang="en-US" smtClean="0"/>
              <a:t>1/9/23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602D-FC13-BD47-86EF-3C0D41C6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937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572A-BB58-BE45-ABD0-0BD82BC66996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602D-FC13-BD47-86EF-3C0D41C6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445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572A-BB58-BE45-ABD0-0BD82BC66996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602D-FC13-BD47-86EF-3C0D41C6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0C816-8050-44E0-0B50-7928C4772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8D957-3BCD-649A-845F-D45CB4607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B80FE-88B7-1D16-4322-AF08BDD34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572A-BB58-BE45-ABD0-0BD82BC66996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78BA6-EF04-9698-C62A-1CE93498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797AC-5E45-6C15-0EEC-3056E534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602D-FC13-BD47-86EF-3C0D41C6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9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4201-438F-65A7-9B70-731DBAD7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D1E9C-B535-CE07-8402-0B97E0FD0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AFE8C-2A7E-4C91-58EA-868541A5B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D709D-F446-5949-6722-999DBE8C1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572A-BB58-BE45-ABD0-0BD82BC66996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9DEE2-A2B7-0EB1-5C30-29210953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E58A0-0161-234A-7D09-E1E4E37D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602D-FC13-BD47-86EF-3C0D41C6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7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C7B6-683F-5937-3461-742A623E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FF785-7790-C63E-D448-050BE460C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A74ED-DF82-2F2A-FE20-7429BB678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7A19B-E0B0-1637-C122-AC945A8A4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26800-92A6-41A2-A970-45FFFDB24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91ED1-4695-FE72-FC9A-3AEE4ED0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572A-BB58-BE45-ABD0-0BD82BC66996}" type="datetimeFigureOut">
              <a:rPr lang="en-US" smtClean="0"/>
              <a:t>1/9/23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3B6345-F50D-4938-9DDD-395D8589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93662-0A60-8302-6B99-B1167B21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602D-FC13-BD47-86EF-3C0D41C6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5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7CB3-F5F6-A2F0-3555-B06BBF4D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CB5CDB-D9BA-A241-BD1C-A8201BD0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572A-BB58-BE45-ABD0-0BD82BC66996}" type="datetimeFigureOut">
              <a:rPr lang="en-US" smtClean="0"/>
              <a:t>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97C7E-14DE-A920-6F42-F3FFE31A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3B9D2-3446-AEF6-5AD2-64089200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838" y="6356350"/>
            <a:ext cx="2743200" cy="365125"/>
          </a:xfrm>
        </p:spPr>
        <p:txBody>
          <a:bodyPr/>
          <a:lstStyle/>
          <a:p>
            <a:fld id="{B869602D-FC13-BD47-86EF-3C0D41C6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FD666-9BD8-5EEE-E9C3-4FD0D3CD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572A-BB58-BE45-ABD0-0BD82BC66996}" type="datetimeFigureOut">
              <a:rPr lang="en-US" smtClean="0"/>
              <a:t>1/9/23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3E2114-85C1-A43D-BAEB-07894EB3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8E82B-2455-0335-5EB9-C55587B4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602D-FC13-BD47-86EF-3C0D41C6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1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5EBF-888B-DB8B-76AB-45C980EB0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3736-DD60-FF09-2346-3CD6F497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8A7EA-1063-5961-62A7-2BF568B97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2E3C8-F431-345C-1C58-CD5B8B32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572A-BB58-BE45-ABD0-0BD82BC66996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3D2B2-A4B5-DE06-1229-098C8B7F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6BE5-565A-32F0-5FB1-9F6AA9A5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602D-FC13-BD47-86EF-3C0D41C6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D19E-BE4B-6BEE-53AE-7406D4BB3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382F7-6C8D-7849-8F47-E6DC0665C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0F105-DECE-3555-A4BC-217F9699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0377F-9182-85F2-3E10-B7CE5FFD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572A-BB58-BE45-ABD0-0BD82BC66996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CC02A-E3B2-1FEA-ADE9-1B54958C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66DC9-13A0-4178-9542-66A5A7CC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602D-FC13-BD47-86EF-3C0D41C6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8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tags" Target="../tags/tag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6476-4B52-8E75-7F4F-4895B8C5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296863"/>
            <a:ext cx="11522075" cy="1150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06F6C-5E13-259C-8F43-C175A46F9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825625"/>
            <a:ext cx="115220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71D0D-1DF4-3A74-6EB6-8874D7CA6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9572A-BB58-BE45-ABD0-0BD82BC66996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3940D-1EDB-80BA-AC24-A06B26EBB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02402-0D43-1859-F7EC-DEA6B56D2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9602D-FC13-BD47-86EF-3C0D41C6067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A11648-5179-F6E5-DB6F-C2BABFE049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76470"/>
            <a:ext cx="2906917" cy="80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pos="7469">
          <p15:clr>
            <a:srgbClr val="F26B43"/>
          </p15:clr>
        </p15:guide>
        <p15:guide id="3" orient="horz" pos="187">
          <p15:clr>
            <a:srgbClr val="F26B43"/>
          </p15:clr>
        </p15:guide>
        <p15:guide id="4" orient="horz" pos="397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853DF03-CD76-4B5A-8EB3-63B382E13194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175891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83" imgH="384" progId="TCLayout.ActiveDocument.1">
                  <p:embed/>
                </p:oleObj>
              </mc:Choice>
              <mc:Fallback>
                <p:oleObj name="think-cell Slide" r:id="rId6" imgW="383" imgH="38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B853DF03-CD76-4B5A-8EB3-63B382E131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6183CDAB-5319-4127-A949-FD374215343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Bahnschrift" panose="020B0502040204020203" pitchFamily="34" charset="0"/>
              <a:ea typeface="+mj-ea"/>
              <a:cs typeface="+mj-cs"/>
              <a:sym typeface="Bahnschrift" panose="020B0502040204020203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28C36-06A6-4687-99BA-A709C0EB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4BD70-3CB1-4CF2-B956-6C0AF1AA7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440B9-E739-4FE5-9BD0-8C1124717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2A01C-61EC-4D49-878D-066848BDDCD0}" type="datetimeFigureOut">
              <a:rPr lang="en-ID" smtClean="0"/>
              <a:t>09/01/23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39059-A5DB-4AFA-87B8-190DB28F7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99BD2-E85E-4D1D-BA49-DDEA0BA69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828C7-9901-42AB-BCDB-95692AF75EF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157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00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0327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ED65F"/>
                </a:solidFill>
              </a:defRPr>
            </a:lvl1pPr>
          </a:lstStyle>
          <a:p>
            <a:fld id="{88E9572A-BB58-BE45-ABD0-0BD82BC66996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3279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ED65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032790"/>
            <a:ext cx="660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ED65F"/>
                </a:solidFill>
              </a:defRPr>
            </a:lvl1pPr>
          </a:lstStyle>
          <a:p>
            <a:fld id="{B869602D-FC13-BD47-86EF-3C0D41C6067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tx1">
                    <a:lumMod val="50000"/>
                    <a:lumOff val="50000"/>
                  </a:schemeClr>
                </a:solidFill>
                <a:hlinkClick r:id="rId13"/>
              </a:rPr>
              <a:t>prezentr.com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4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ED65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2AA89DE-0DC9-E901-E34C-35902C290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62" y="2359980"/>
            <a:ext cx="4884838" cy="2387600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E4615DC3-F532-2A93-9601-974573159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62" y="4839655"/>
            <a:ext cx="4884838" cy="1655762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CF323710-99FF-CFD1-5C9B-9E63A5B32DBA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5183188" y="424543"/>
            <a:ext cx="6098400" cy="6098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452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c12IWFFnY9pdUs5SHwuB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ustom 2">
      <a:majorFont>
        <a:latin typeface="Bahnschrif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O-PowerPoint-Template" id="{413F8F97-D304-0541-9E0C-2EBBDF578B15}" vid="{09FEBD21-BBC7-E944-9DCB-094349EBD980}"/>
    </a:ext>
  </a:extLst>
</a:theme>
</file>

<file path=ppt/theme/theme4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Spotify Ppt-creative</Template>
  <TotalTime>530</TotalTime>
  <Words>6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Calibri</vt:lpstr>
      <vt:lpstr>Bahnschrift</vt:lpstr>
      <vt:lpstr>Segoe UI</vt:lpstr>
      <vt:lpstr>Calibri Light</vt:lpstr>
      <vt:lpstr>Trebuchet MS</vt:lpstr>
      <vt:lpstr>Arial</vt:lpstr>
      <vt:lpstr>Office Theme</vt:lpstr>
      <vt:lpstr>1_Office Theme</vt:lpstr>
      <vt:lpstr>2_Office Theme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Cameron</dc:creator>
  <cp:lastModifiedBy>Timothy Cameron</cp:lastModifiedBy>
  <cp:revision>1</cp:revision>
  <dcterms:created xsi:type="dcterms:W3CDTF">2022-12-28T09:01:09Z</dcterms:created>
  <dcterms:modified xsi:type="dcterms:W3CDTF">2023-01-09T15:40:41Z</dcterms:modified>
</cp:coreProperties>
</file>