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15119350"/>
  <p:notesSz cx="6858000" cy="9144000"/>
  <p:defaultTextStyle>
    <a:defPPr>
      <a:defRPr lang="ru-RU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fey" initials="T" lastIdx="1" clrIdx="0">
    <p:extLst>
      <p:ext uri="{19B8F6BF-5375-455C-9EA6-DF929625EA0E}">
        <p15:presenceInfo xmlns:p15="http://schemas.microsoft.com/office/powerpoint/2012/main" userId="aa7edf0448ae1a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C1"/>
    <a:srgbClr val="F2F7F8"/>
    <a:srgbClr val="C9DFE5"/>
    <a:srgbClr val="85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97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0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2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3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9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D29A-7B24-46B2-8F15-A9BB9EBA891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BF00-EC68-4D74-B069-54561AF43D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7128000" y="-274320"/>
            <a:ext cx="7127625" cy="1975104"/>
          </a:xfrm>
          <a:prstGeom prst="roundRect">
            <a:avLst/>
          </a:prstGeom>
          <a:solidFill>
            <a:srgbClr val="01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Озеленение помещений в школе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307812" y="2390651"/>
            <a:ext cx="6768000" cy="12337200"/>
          </a:xfrm>
          <a:prstGeom prst="roundRect">
            <a:avLst/>
          </a:prstGeom>
          <a:solidFill>
            <a:srgbClr val="01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Освежить воздух в школе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в школе благоприятную атмосферу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Разнообразить цветовую гамму в школе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Упростить уход за растениями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Сухой и несвежий воздух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Однообразие цветов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растениями нужен уход</a:t>
            </a:r>
          </a:p>
          <a:p>
            <a:endPara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Ход работы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Провели серию глубинных интервью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 интервью был сделан вывод, что ученики считают, что воздух в школе зачастую несвеж, и обстановка в школе очень однообразна.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Разработали план расстановки растений в классах, нашли виды растений и придумали метод ухода за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ними.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первую версию чат-бота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упрощения исследования ЦА создали чат-бота для обратной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связи.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Провели опрос, используя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-бот для обратной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связи.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 результатов опроса внесли корректировки в проект.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6686300" y="12449409"/>
            <a:ext cx="9034272" cy="3430586"/>
          </a:xfrm>
          <a:prstGeom prst="roundRect">
            <a:avLst>
              <a:gd name="adj" fmla="val 18468"/>
            </a:avLst>
          </a:prstGeom>
          <a:solidFill>
            <a:srgbClr val="01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расстановки растений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растений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ухода за растениями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Telegram-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79812" y="1700783"/>
            <a:ext cx="6765309" cy="391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Наше решение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кабинеты в школе делятся между классами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каждом кабинете располагаются стеллаж с растениями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-бота ученики будут получать уведомления в чат класса о необходимости ухода за растениями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82879" y="5897879"/>
            <a:ext cx="6762242" cy="3913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Telegram-</a:t>
            </a:r>
            <a:r>
              <a:rPr lang="ru-RU" sz="2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и удаление растений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Автоматические напоминания о поливе или опрыскивании растений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просмотра информации о растении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8" y="10094976"/>
            <a:ext cx="2660279" cy="3786654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14" y="10094977"/>
            <a:ext cx="2660279" cy="378665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14F2BC1-3D4F-2540-DAAF-CF1CCABEF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512" y="2213598"/>
            <a:ext cx="5134226" cy="2888002"/>
          </a:xfrm>
          <a:prstGeom prst="rect">
            <a:avLst/>
          </a:prstGeom>
          <a:solidFill>
            <a:schemeClr val="bg1"/>
          </a:solidFill>
          <a:ln w="76200">
            <a:solidFill>
              <a:srgbClr val="01FFC1"/>
            </a:solidFill>
          </a:ln>
        </p:spPr>
      </p:pic>
      <p:pic>
        <p:nvPicPr>
          <p:cNvPr id="40" name="Объект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317" y="8224397"/>
            <a:ext cx="2544227" cy="2652888"/>
          </a:xfrm>
          <a:prstGeom prst="rect">
            <a:avLst/>
          </a:prstGeom>
          <a:ln w="76200">
            <a:solidFill>
              <a:srgbClr val="01FFC1"/>
            </a:solidFill>
          </a:ln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211" y="8224397"/>
            <a:ext cx="2544227" cy="2652888"/>
          </a:xfrm>
          <a:prstGeom prst="rect">
            <a:avLst/>
          </a:prstGeom>
          <a:ln w="76200">
            <a:solidFill>
              <a:srgbClr val="01FFC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15609997" y="5344929"/>
            <a:ext cx="441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расстановки растений в 11 корпусе школы №1561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750791" y="7051262"/>
            <a:ext cx="41376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растений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729300" y="11017016"/>
            <a:ext cx="1246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Бегония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76777" y="11017016"/>
            <a:ext cx="2389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Хлорофитум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191</Words>
  <Application>Microsoft Office PowerPoint</Application>
  <PresentationFormat>Произвольный</PresentationFormat>
  <Paragraphs>37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Timofey</dc:creator>
  <cp:lastModifiedBy>Timofey</cp:lastModifiedBy>
  <cp:revision>9</cp:revision>
  <dcterms:created xsi:type="dcterms:W3CDTF">2023-04-14T07:15:19Z</dcterms:created>
  <dcterms:modified xsi:type="dcterms:W3CDTF">2023-04-14T08:22:11Z</dcterms:modified>
</cp:coreProperties>
</file>