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9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9-02-02T10:44:09.920" v="35" actId="790"/>
      <pc:docMkLst>
        <pc:docMk/>
      </pc:docMkLst>
      <pc:sldChg chg="modSp modNotes">
        <pc:chgData name="Fake Test User" userId="SID-0" providerId="Test" clId="FakeClientId" dt="2019-02-02T10:42:00.602" v="13" actId="790"/>
        <pc:sldMkLst>
          <pc:docMk/>
          <pc:sldMk cId="2135784908" sldId="259"/>
        </pc:sldMkLst>
        <pc:spChg chg="mod">
          <ac:chgData name="Fake Test User" userId="SID-0" providerId="Test" clId="FakeClientId" dt="2019-02-02T10:40:55.328" v="1" actId="790"/>
          <ac:spMkLst>
            <pc:docMk/>
            <pc:sldMk cId="2135784908" sldId="259"/>
            <ac:spMk id="2" creationId="{00000000-0000-0000-0000-000000000000}"/>
          </ac:spMkLst>
        </pc:spChg>
        <pc:spChg chg="mod">
          <ac:chgData name="Fake Test User" userId="SID-0" providerId="Test" clId="FakeClientId" dt="2019-02-02T10:40:55.328" v="1" actId="790"/>
          <ac:spMkLst>
            <pc:docMk/>
            <pc:sldMk cId="2135784908" sldId="259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9-02-02T10:42:08.179" v="15" actId="790"/>
        <pc:sldMkLst>
          <pc:docMk/>
          <pc:sldMk cId="1260473878" sldId="260"/>
        </pc:sldMkLst>
        <pc:spChg chg="mod">
          <ac:chgData name="Fake Test User" userId="SID-0" providerId="Test" clId="FakeClientId" dt="2019-02-02T10:41:01.483" v="3" actId="790"/>
          <ac:spMkLst>
            <pc:docMk/>
            <pc:sldMk cId="1260473878" sldId="260"/>
            <ac:spMk id="13" creationId="{00000000-0000-0000-0000-000000000000}"/>
          </ac:spMkLst>
        </pc:spChg>
        <pc:spChg chg="mod">
          <ac:chgData name="Fake Test User" userId="SID-0" providerId="Test" clId="FakeClientId" dt="2019-02-02T10:41:01.483" v="3" actId="790"/>
          <ac:spMkLst>
            <pc:docMk/>
            <pc:sldMk cId="1260473878" sldId="260"/>
            <ac:spMk id="14" creationId="{00000000-0000-0000-0000-000000000000}"/>
          </ac:spMkLst>
        </pc:spChg>
      </pc:sldChg>
      <pc:sldChg chg="modSp modNotes">
        <pc:chgData name="Fake Test User" userId="SID-0" providerId="Test" clId="FakeClientId" dt="2019-02-02T10:42:14.710" v="17" actId="790"/>
        <pc:sldMkLst>
          <pc:docMk/>
          <pc:sldMk cId="3804297505" sldId="261"/>
        </pc:sldMkLst>
        <pc:spChg chg="mod">
          <ac:chgData name="Fake Test User" userId="SID-0" providerId="Test" clId="FakeClientId" dt="2019-02-02T10:41:05.420" v="4" actId="2711"/>
          <ac:spMkLst>
            <pc:docMk/>
            <pc:sldMk cId="3804297505" sldId="261"/>
            <ac:spMk id="2" creationId="{00000000-0000-0000-0000-000000000000}"/>
          </ac:spMkLst>
        </pc:spChg>
        <pc:graphicFrameChg chg="mod">
          <ac:chgData name="Fake Test User" userId="SID-0" providerId="Test" clId="FakeClientId" dt="2019-02-02T10:41:27.355" v="8" actId="2711"/>
          <ac:graphicFrameMkLst>
            <pc:docMk/>
            <pc:sldMk cId="3804297505" sldId="261"/>
            <ac:graphicFrameMk id="6" creationId="{00000000-0000-0000-0000-000000000000}"/>
          </ac:graphicFrameMkLst>
        </pc:graphicFrameChg>
      </pc:sldChg>
      <pc:sldChg chg="modSp modNotes">
        <pc:chgData name="Fake Test User" userId="SID-0" providerId="Test" clId="FakeClientId" dt="2019-02-02T10:42:21.084" v="19" actId="790"/>
        <pc:sldMkLst>
          <pc:docMk/>
          <pc:sldMk cId="584969848" sldId="262"/>
        </pc:sldMkLst>
        <pc:spChg chg="mod">
          <ac:chgData name="Fake Test User" userId="SID-0" providerId="Test" clId="FakeClientId" dt="2019-02-02T10:41:44.963" v="11" actId="790"/>
          <ac:spMkLst>
            <pc:docMk/>
            <pc:sldMk cId="584969848" sldId="262"/>
            <ac:spMk id="2" creationId="{00000000-0000-0000-0000-000000000000}"/>
          </ac:spMkLst>
        </pc:spChg>
        <pc:spChg chg="mod">
          <ac:chgData name="Fake Test User" userId="SID-0" providerId="Test" clId="FakeClientId" dt="2019-02-02T10:41:44.963" v="11" actId="790"/>
          <ac:spMkLst>
            <pc:docMk/>
            <pc:sldMk cId="584969848" sldId="262"/>
            <ac:spMk id="11" creationId="{00000000-0000-0000-0000-000000000000}"/>
          </ac:spMkLst>
        </pc:spChg>
        <pc:graphicFrameChg chg="modGraphic">
          <ac:chgData name="Fake Test User" userId="SID-0" providerId="Test" clId="FakeClientId" dt="2019-02-02T10:41:21.512" v="7" actId="2711"/>
          <ac:graphicFrameMkLst>
            <pc:docMk/>
            <pc:sldMk cId="584969848" sldId="262"/>
            <ac:graphicFrameMk id="4" creationId="{00000000-0000-0000-0000-000000000000}"/>
          </ac:graphicFrameMkLst>
        </pc:graphicFrameChg>
      </pc:sldChg>
      <pc:sldChg chg="modSp modNotes">
        <pc:chgData name="Fake Test User" userId="SID-0" providerId="Test" clId="FakeClientId" dt="2019-02-02T10:42:29.021" v="21" actId="790"/>
        <pc:sldMkLst>
          <pc:docMk/>
          <pc:sldMk cId="4221454049" sldId="263"/>
        </pc:sldMkLst>
        <pc:spChg chg="mod">
          <ac:chgData name="Fake Test User" userId="SID-0" providerId="Test" clId="FakeClientId" dt="2019-02-02T10:41:37.261" v="10" actId="2711"/>
          <ac:spMkLst>
            <pc:docMk/>
            <pc:sldMk cId="4221454049" sldId="263"/>
            <ac:spMk id="2" creationId="{00000000-0000-0000-0000-000000000000}"/>
          </ac:spMkLst>
        </pc:spChg>
        <pc:spChg chg="mod">
          <ac:chgData name="Fake Test User" userId="SID-0" providerId="Test" clId="FakeClientId" dt="2019-02-02T10:41:37.261" v="10" actId="2711"/>
          <ac:spMkLst>
            <pc:docMk/>
            <pc:sldMk cId="4221454049" sldId="263"/>
            <ac:spMk id="10" creationId="{00000000-0000-0000-0000-000000000000}"/>
          </ac:spMkLst>
        </pc:spChg>
        <pc:graphicFrameChg chg="mod">
          <ac:chgData name="Fake Test User" userId="SID-0" providerId="Test" clId="FakeClientId" dt="2019-02-02T10:41:37.261" v="10" actId="2711"/>
          <ac:graphicFrameMkLst>
            <pc:docMk/>
            <pc:sldMk cId="4221454049" sldId="263"/>
            <ac:graphicFrameMk id="9" creationId="{00000000-0000-0000-0000-000000000000}"/>
          </ac:graphicFrameMkLst>
        </pc:graphicFrameChg>
      </pc:sldChg>
      <pc:sldMasterChg chg="modSp modSldLayout">
        <pc:chgData name="Fake Test User" userId="SID-0" providerId="Test" clId="FakeClientId" dt="2019-02-02T10:43:28.140" v="31" actId="790"/>
        <pc:sldMasterMkLst>
          <pc:docMk/>
          <pc:sldMasterMk cId="891149846" sldId="2147483696"/>
        </pc:sldMasterMkLst>
        <pc:spChg chg="mod">
          <ac:chgData name="Fake Test User" userId="SID-0" providerId="Test" clId="FakeClientId" dt="2019-02-02T10:42:43.035" v="22" actId="2711"/>
          <ac:spMkLst>
            <pc:docMk/>
            <pc:sldMasterMk cId="891149846" sldId="2147483696"/>
            <ac:spMk id="2" creationId="{00000000-0000-0000-0000-000000000000}"/>
          </ac:spMkLst>
        </pc:spChg>
        <pc:spChg chg="mod">
          <ac:chgData name="Fake Test User" userId="SID-0" providerId="Test" clId="FakeClientId" dt="2019-02-02T10:42:43.035" v="22" actId="2711"/>
          <ac:spMkLst>
            <pc:docMk/>
            <pc:sldMasterMk cId="891149846" sldId="2147483696"/>
            <ac:spMk id="3" creationId="{00000000-0000-0000-0000-000000000000}"/>
          </ac:spMkLst>
        </pc:spChg>
        <pc:spChg chg="mod">
          <ac:chgData name="Fake Test User" userId="SID-0" providerId="Test" clId="FakeClientId" dt="2019-02-02T10:42:43.035" v="22" actId="2711"/>
          <ac:spMkLst>
            <pc:docMk/>
            <pc:sldMasterMk cId="891149846" sldId="2147483696"/>
            <ac:spMk id="4" creationId="{00000000-0000-0000-0000-000000000000}"/>
          </ac:spMkLst>
        </pc:spChg>
        <pc:spChg chg="mod">
          <ac:chgData name="Fake Test User" userId="SID-0" providerId="Test" clId="FakeClientId" dt="2019-02-02T10:42:43.035" v="22" actId="2711"/>
          <ac:spMkLst>
            <pc:docMk/>
            <pc:sldMasterMk cId="891149846" sldId="2147483696"/>
            <ac:spMk id="5" creationId="{00000000-0000-0000-0000-000000000000}"/>
          </ac:spMkLst>
        </pc:spChg>
        <pc:spChg chg="mod">
          <ac:chgData name="Fake Test User" userId="SID-0" providerId="Test" clId="FakeClientId" dt="2019-02-02T10:42:43.035" v="22" actId="2711"/>
          <ac:spMkLst>
            <pc:docMk/>
            <pc:sldMasterMk cId="891149846" sldId="2147483696"/>
            <ac:spMk id="6" creationId="{00000000-0000-0000-0000-000000000000}"/>
          </ac:spMkLst>
        </pc:spChg>
        <pc:grpChg chg="mod">
          <ac:chgData name="Fake Test User" userId="SID-0" providerId="Test" clId="FakeClientId" dt="2019-02-02T10:42:43.035" v="22" actId="2711"/>
          <ac:grpSpMkLst>
            <pc:docMk/>
            <pc:sldMasterMk cId="891149846" sldId="2147483696"/>
            <ac:grpSpMk id="7" creationId="{32ABC1A6-8856-41D7-BF42-7ED8D4AC1C81}"/>
          </ac:grpSpMkLst>
        </pc:grpChg>
        <pc:sldLayoutChg chg="modSp">
          <pc:chgData name="Fake Test User" userId="SID-0" providerId="Test" clId="FakeClientId" dt="2019-02-02T10:42:53.018" v="24" actId="790"/>
          <pc:sldLayoutMkLst>
            <pc:docMk/>
            <pc:sldMasterMk cId="891149846" sldId="2147483696"/>
            <pc:sldLayoutMk cId="2856722357" sldId="2147483697"/>
          </pc:sldLayoutMkLst>
          <pc:spChg chg="mod">
            <ac:chgData name="Fake Test User" userId="SID-0" providerId="Test" clId="FakeClientId" dt="2019-02-02T10:42:53.018" v="24" actId="790"/>
            <ac:spMkLst>
              <pc:docMk/>
              <pc:sldMasterMk cId="891149846" sldId="2147483696"/>
              <pc:sldLayoutMk cId="2856722357" sldId="2147483697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2:53.018" v="24" actId="790"/>
            <ac:spMkLst>
              <pc:docMk/>
              <pc:sldMasterMk cId="891149846" sldId="2147483696"/>
              <pc:sldLayoutMk cId="2856722357" sldId="2147483697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2:53.018" v="24" actId="790"/>
            <ac:spMkLst>
              <pc:docMk/>
              <pc:sldMasterMk cId="891149846" sldId="2147483696"/>
              <pc:sldLayoutMk cId="2856722357" sldId="2147483697"/>
              <ac:spMk id="7" creationId="{00000000-0000-0000-0000-000000000000}"/>
            </ac:spMkLst>
          </pc:spChg>
          <pc:spChg chg="mod">
            <ac:chgData name="Fake Test User" userId="SID-0" providerId="Test" clId="FakeClientId" dt="2019-02-02T10:42:53.018" v="24" actId="790"/>
            <ac:spMkLst>
              <pc:docMk/>
              <pc:sldMasterMk cId="891149846" sldId="2147483696"/>
              <pc:sldLayoutMk cId="2856722357" sldId="2147483697"/>
              <ac:spMk id="8" creationId="{00000000-0000-0000-0000-000000000000}"/>
            </ac:spMkLst>
          </pc:spChg>
          <pc:spChg chg="mod">
            <ac:chgData name="Fake Test User" userId="SID-0" providerId="Test" clId="FakeClientId" dt="2019-02-02T10:42:53.018" v="24" actId="790"/>
            <ac:spMkLst>
              <pc:docMk/>
              <pc:sldMasterMk cId="891149846" sldId="2147483696"/>
              <pc:sldLayoutMk cId="2856722357" sldId="2147483697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2:57.939" v="25" actId="790"/>
          <pc:sldLayoutMkLst>
            <pc:docMk/>
            <pc:sldMasterMk cId="891149846" sldId="2147483696"/>
            <pc:sldLayoutMk cId="2607457289" sldId="2147483698"/>
          </pc:sldLayoutMkLst>
          <pc:spChg chg="mod">
            <ac:chgData name="Fake Test User" userId="SID-0" providerId="Test" clId="FakeClientId" dt="2019-02-02T10:42:57.939" v="25" actId="790"/>
            <ac:spMkLst>
              <pc:docMk/>
              <pc:sldMasterMk cId="891149846" sldId="2147483696"/>
              <pc:sldLayoutMk cId="2607457289" sldId="2147483698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2:57.939" v="25" actId="790"/>
            <ac:spMkLst>
              <pc:docMk/>
              <pc:sldMasterMk cId="891149846" sldId="2147483696"/>
              <pc:sldLayoutMk cId="2607457289" sldId="2147483698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2:57.939" v="25" actId="790"/>
            <ac:spMkLst>
              <pc:docMk/>
              <pc:sldMasterMk cId="891149846" sldId="2147483696"/>
              <pc:sldLayoutMk cId="2607457289" sldId="2147483698"/>
              <ac:spMk id="4" creationId="{00000000-0000-0000-0000-000000000000}"/>
            </ac:spMkLst>
          </pc:spChg>
          <pc:spChg chg="mod">
            <ac:chgData name="Fake Test User" userId="SID-0" providerId="Test" clId="FakeClientId" dt="2019-02-02T10:42:57.939" v="25" actId="790"/>
            <ac:spMkLst>
              <pc:docMk/>
              <pc:sldMasterMk cId="891149846" sldId="2147483696"/>
              <pc:sldLayoutMk cId="2607457289" sldId="2147483698"/>
              <ac:spMk id="5" creationId="{00000000-0000-0000-0000-000000000000}"/>
            </ac:spMkLst>
          </pc:spChg>
          <pc:spChg chg="mod">
            <ac:chgData name="Fake Test User" userId="SID-0" providerId="Test" clId="FakeClientId" dt="2019-02-02T10:42:57.939" v="25" actId="790"/>
            <ac:spMkLst>
              <pc:docMk/>
              <pc:sldMasterMk cId="891149846" sldId="2147483696"/>
              <pc:sldLayoutMk cId="2607457289" sldId="2147483698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3:02.158" v="26" actId="790"/>
          <pc:sldLayoutMkLst>
            <pc:docMk/>
            <pc:sldMasterMk cId="891149846" sldId="2147483696"/>
            <pc:sldLayoutMk cId="4003804188" sldId="2147483699"/>
          </pc:sldLayoutMkLst>
          <pc:spChg chg="mod">
            <ac:chgData name="Fake Test User" userId="SID-0" providerId="Test" clId="FakeClientId" dt="2019-02-02T10:43:02.158" v="26" actId="790"/>
            <ac:spMkLst>
              <pc:docMk/>
              <pc:sldMasterMk cId="891149846" sldId="2147483696"/>
              <pc:sldLayoutMk cId="4003804188" sldId="2147483699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3:02.158" v="26" actId="790"/>
            <ac:spMkLst>
              <pc:docMk/>
              <pc:sldMasterMk cId="891149846" sldId="2147483696"/>
              <pc:sldLayoutMk cId="4003804188" sldId="2147483699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3:02.158" v="26" actId="790"/>
            <ac:spMkLst>
              <pc:docMk/>
              <pc:sldMasterMk cId="891149846" sldId="2147483696"/>
              <pc:sldLayoutMk cId="4003804188" sldId="2147483699"/>
              <ac:spMk id="4" creationId="{00000000-0000-0000-0000-000000000000}"/>
            </ac:spMkLst>
          </pc:spChg>
          <pc:spChg chg="mod">
            <ac:chgData name="Fake Test User" userId="SID-0" providerId="Test" clId="FakeClientId" dt="2019-02-02T10:43:02.158" v="26" actId="790"/>
            <ac:spMkLst>
              <pc:docMk/>
              <pc:sldMasterMk cId="891149846" sldId="2147483696"/>
              <pc:sldLayoutMk cId="4003804188" sldId="2147483699"/>
              <ac:spMk id="5" creationId="{00000000-0000-0000-0000-000000000000}"/>
            </ac:spMkLst>
          </pc:spChg>
          <pc:spChg chg="mod">
            <ac:chgData name="Fake Test User" userId="SID-0" providerId="Test" clId="FakeClientId" dt="2019-02-02T10:43:02.158" v="26" actId="790"/>
            <ac:spMkLst>
              <pc:docMk/>
              <pc:sldMasterMk cId="891149846" sldId="2147483696"/>
              <pc:sldLayoutMk cId="4003804188" sldId="2147483699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3:06.907" v="27" actId="790"/>
          <pc:sldLayoutMkLst>
            <pc:docMk/>
            <pc:sldMasterMk cId="891149846" sldId="2147483696"/>
            <pc:sldLayoutMk cId="2672057947" sldId="2147483700"/>
          </pc:sldLayoutMkLst>
          <pc:spChg chg="mod">
            <ac:chgData name="Fake Test User" userId="SID-0" providerId="Test" clId="FakeClientId" dt="2019-02-02T10:43:06.907" v="27" actId="790"/>
            <ac:spMkLst>
              <pc:docMk/>
              <pc:sldMasterMk cId="891149846" sldId="2147483696"/>
              <pc:sldLayoutMk cId="2672057947" sldId="2147483700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3:06.907" v="27" actId="790"/>
            <ac:spMkLst>
              <pc:docMk/>
              <pc:sldMasterMk cId="891149846" sldId="2147483696"/>
              <pc:sldLayoutMk cId="2672057947" sldId="2147483700"/>
              <ac:spMk id="4" creationId="{00000000-0000-0000-0000-000000000000}"/>
            </ac:spMkLst>
          </pc:spChg>
          <pc:spChg chg="mod">
            <ac:chgData name="Fake Test User" userId="SID-0" providerId="Test" clId="FakeClientId" dt="2019-02-02T10:43:06.907" v="27" actId="790"/>
            <ac:spMkLst>
              <pc:docMk/>
              <pc:sldMasterMk cId="891149846" sldId="2147483696"/>
              <pc:sldLayoutMk cId="2672057947" sldId="2147483700"/>
              <ac:spMk id="5" creationId="{00000000-0000-0000-0000-000000000000}"/>
            </ac:spMkLst>
          </pc:spChg>
          <pc:spChg chg="mod">
            <ac:chgData name="Fake Test User" userId="SID-0" providerId="Test" clId="FakeClientId" dt="2019-02-02T10:43:06.907" v="27" actId="790"/>
            <ac:spMkLst>
              <pc:docMk/>
              <pc:sldMasterMk cId="891149846" sldId="2147483696"/>
              <pc:sldLayoutMk cId="2672057947" sldId="2147483700"/>
              <ac:spMk id="6" creationId="{00000000-0000-0000-0000-000000000000}"/>
            </ac:spMkLst>
          </pc:spChg>
          <pc:spChg chg="mod">
            <ac:chgData name="Fake Test User" userId="SID-0" providerId="Test" clId="FakeClientId" dt="2019-02-02T10:43:06.907" v="27" actId="790"/>
            <ac:spMkLst>
              <pc:docMk/>
              <pc:sldMasterMk cId="891149846" sldId="2147483696"/>
              <pc:sldLayoutMk cId="2672057947" sldId="2147483700"/>
              <ac:spMk id="7" creationId="{00000000-0000-0000-0000-000000000000}"/>
            </ac:spMkLst>
          </pc:spChg>
          <pc:spChg chg="mod">
            <ac:chgData name="Fake Test User" userId="SID-0" providerId="Test" clId="FakeClientId" dt="2019-02-02T10:43:06.907" v="27" actId="790"/>
            <ac:spMkLst>
              <pc:docMk/>
              <pc:sldMasterMk cId="891149846" sldId="2147483696"/>
              <pc:sldLayoutMk cId="2672057947" sldId="2147483700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3:13.500" v="28" actId="790"/>
          <pc:sldLayoutMkLst>
            <pc:docMk/>
            <pc:sldMasterMk cId="891149846" sldId="2147483696"/>
            <pc:sldLayoutMk cId="2501068388" sldId="2147483701"/>
          </pc:sldLayoutMkLst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5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7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8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9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11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13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3:18.234" v="29" actId="790"/>
          <pc:sldLayoutMkLst>
            <pc:docMk/>
            <pc:sldMasterMk cId="891149846" sldId="2147483696"/>
            <pc:sldLayoutMk cId="4130002280" sldId="2147483702"/>
          </pc:sldLayoutMkLst>
          <pc:spChg chg="mod">
            <ac:chgData name="Fake Test User" userId="SID-0" providerId="Test" clId="FakeClientId" dt="2019-02-02T10:43:18.234" v="29" actId="790"/>
            <ac:spMkLst>
              <pc:docMk/>
              <pc:sldMasterMk cId="891149846" sldId="2147483696"/>
              <pc:sldLayoutMk cId="4130002280" sldId="2147483702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3:18.234" v="29" actId="790"/>
            <ac:spMkLst>
              <pc:docMk/>
              <pc:sldMasterMk cId="891149846" sldId="2147483696"/>
              <pc:sldLayoutMk cId="4130002280" sldId="2147483702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3:18.234" v="29" actId="790"/>
            <ac:spMkLst>
              <pc:docMk/>
              <pc:sldMasterMk cId="891149846" sldId="2147483696"/>
              <pc:sldLayoutMk cId="4130002280" sldId="2147483702"/>
              <ac:spMk id="4" creationId="{00000000-0000-0000-0000-000000000000}"/>
            </ac:spMkLst>
          </pc:spChg>
          <pc:spChg chg="mod">
            <ac:chgData name="Fake Test User" userId="SID-0" providerId="Test" clId="FakeClientId" dt="2019-02-02T10:43:18.234" v="29" actId="790"/>
            <ac:spMkLst>
              <pc:docMk/>
              <pc:sldMasterMk cId="891149846" sldId="2147483696"/>
              <pc:sldLayoutMk cId="4130002280" sldId="2147483702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3:23.030" v="30" actId="790"/>
          <pc:sldLayoutMkLst>
            <pc:docMk/>
            <pc:sldMasterMk cId="891149846" sldId="2147483696"/>
            <pc:sldLayoutMk cId="669437400" sldId="2147483703"/>
          </pc:sldLayoutMkLst>
          <pc:spChg chg="mod">
            <ac:chgData name="Fake Test User" userId="SID-0" providerId="Test" clId="FakeClientId" dt="2019-02-02T10:43:23.030" v="30" actId="790"/>
            <ac:spMkLst>
              <pc:docMk/>
              <pc:sldMasterMk cId="891149846" sldId="2147483696"/>
              <pc:sldLayoutMk cId="669437400" sldId="2147483703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3:23.030" v="30" actId="790"/>
            <ac:spMkLst>
              <pc:docMk/>
              <pc:sldMasterMk cId="891149846" sldId="2147483696"/>
              <pc:sldLayoutMk cId="669437400" sldId="2147483703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3:23.030" v="30" actId="790"/>
            <ac:spMkLst>
              <pc:docMk/>
              <pc:sldMasterMk cId="891149846" sldId="2147483696"/>
              <pc:sldLayoutMk cId="669437400" sldId="2147483703"/>
              <ac:spMk id="4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3:28.140" v="31" actId="790"/>
          <pc:sldLayoutMkLst>
            <pc:docMk/>
            <pc:sldMasterMk cId="891149846" sldId="2147483696"/>
            <pc:sldLayoutMk cId="3761579140" sldId="2147483704"/>
          </pc:sldLayoutMkLst>
          <pc:spChg chg="mod">
            <ac:chgData name="Fake Test User" userId="SID-0" providerId="Test" clId="FakeClientId" dt="2019-02-02T10:43:28.140" v="31" actId="790"/>
            <ac:spMkLst>
              <pc:docMk/>
              <pc:sldMasterMk cId="891149846" sldId="2147483696"/>
              <pc:sldLayoutMk cId="3761579140" sldId="2147483704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3:28.140" v="31" actId="790"/>
            <ac:spMkLst>
              <pc:docMk/>
              <pc:sldMasterMk cId="891149846" sldId="2147483696"/>
              <pc:sldLayoutMk cId="3761579140" sldId="2147483704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3:28.140" v="31" actId="790"/>
            <ac:spMkLst>
              <pc:docMk/>
              <pc:sldMasterMk cId="891149846" sldId="2147483696"/>
              <pc:sldLayoutMk cId="3761579140" sldId="2147483704"/>
              <ac:spMk id="4" creationId="{00000000-0000-0000-0000-000000000000}"/>
            </ac:spMkLst>
          </pc:spChg>
          <pc:spChg chg="mod">
            <ac:chgData name="Fake Test User" userId="SID-0" providerId="Test" clId="FakeClientId" dt="2019-02-02T10:43:28.140" v="31" actId="790"/>
            <ac:spMkLst>
              <pc:docMk/>
              <pc:sldMasterMk cId="891149846" sldId="2147483696"/>
              <pc:sldLayoutMk cId="3761579140" sldId="2147483704"/>
              <ac:spMk id="5" creationId="{00000000-0000-0000-0000-000000000000}"/>
            </ac:spMkLst>
          </pc:spChg>
          <pc:spChg chg="mod">
            <ac:chgData name="Fake Test User" userId="SID-0" providerId="Test" clId="FakeClientId" dt="2019-02-02T10:43:28.140" v="31" actId="790"/>
            <ac:spMkLst>
              <pc:docMk/>
              <pc:sldMasterMk cId="891149846" sldId="2147483696"/>
              <pc:sldLayoutMk cId="3761579140" sldId="2147483704"/>
              <ac:spMk id="6" creationId="{00000000-0000-0000-0000-000000000000}"/>
            </ac:spMkLst>
          </pc:spChg>
          <pc:spChg chg="mod">
            <ac:chgData name="Fake Test User" userId="SID-0" providerId="Test" clId="FakeClientId" dt="2019-02-02T10:43:28.140" v="31" actId="790"/>
            <ac:spMkLst>
              <pc:docMk/>
              <pc:sldMasterMk cId="891149846" sldId="2147483696"/>
              <pc:sldLayoutMk cId="3761579140" sldId="2147483704"/>
              <ac:spMk id="7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0D02AA-5F1E-4EAF-962D-7195C8E9EE1C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2019/4/17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73FB42-312D-429D-A89D-91E21C85F0B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CD5D1E1-F2FB-42D9-800D-BB6F702D56CA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7809D77-6270-417D-B912-9E40620F0D0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577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93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8517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67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5618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5268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4292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1693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778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43399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9" name="頁尾預留位置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E4DDD3E-1008-4C98-AD8A-C5DBA59A7841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B096F1E-53DD-498A-8BA0-56EB1C88443E}" type="datetime1">
              <a:rPr lang="zh-TW" altLang="en-US" smtClean="0"/>
              <a:t>2019/4/17</a:t>
            </a:fld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FBF256A-EA67-43E0-826B-5D1FC1E42B01}" type="datetime1">
              <a:rPr lang="zh-TW" altLang="en-US" smtClean="0"/>
              <a:t>2019/4/17</a:t>
            </a:fld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FE72FF-7E08-43F8-96DF-1CB253477DDD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F6A70E-5D71-4081-8B02-CC76281B3BE8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9" name="內容預留位置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 rtlCol="0"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258B1DF-6210-48E0-A077-AA927ECBBC96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11" name="內容預留位置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13" name="內容預留位置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E6860-306A-479D-9A18-3C459110292C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9B5BDC-B698-4C0E-A14C-9BB133C93190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3605D4-877D-492B-B445-CAE17FB8092F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B8003-D115-4CE4-A697-251246B476CE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3859BA9-A3B3-4F8B-812D-6B70241CAFA4}" type="datetime1">
              <a:rPr lang="zh-TW" altLang="en-US" smtClean="0"/>
              <a:t>2019/4/17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0D2F7D9-3114-482C-A555-75FC39A04B3E}" type="datetime1">
              <a:rPr lang="zh-TW" altLang="en-US" noProof="0" smtClean="0"/>
              <a:t>2019/4/17</a:t>
            </a:fld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grpSp>
        <p:nvGrpSpPr>
          <p:cNvPr id="7" name="群組 6" descr="海邊的灌木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橢圓​​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800" noProof="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11" name="群組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群組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群組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手繪多邊形​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9" name="手繪多邊形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grpSp>
              <p:nvGrpSpPr>
                <p:cNvPr id="96" name="群組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手繪多邊形​​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7" name="手繪多邊形​​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sp>
              <p:nvSpPr>
                <p:cNvPr id="97" name="手繪多邊形​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8" name="手繪多邊形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9" name="手繪多邊形​​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grpSp>
              <p:nvGrpSpPr>
                <p:cNvPr id="100" name="群組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手繪多邊形​​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3" name="手繪多邊形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4" name="手繪多邊形​​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5" name="手繪多邊形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sp>
              <p:nvSpPr>
                <p:cNvPr id="101" name="手繪多邊形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2" name="手繪多邊形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3" name="手繪多邊形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4" name="手繪多邊形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5" name="手繪多邊形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6" name="手繪多邊形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7" name="手繪多邊形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8" name="手繪多邊形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9" name="手繪多邊形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10" name="手繪多邊形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11" name="手繪多邊形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56" name="手繪多邊形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57" name="群組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手繪多邊形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3" name="手繪多邊形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4" name="手繪多邊形​​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58" name="手繪多邊形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59" name="手繪多邊形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60" name="群組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手繪多邊形​​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" name="手繪多邊形​​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61" name="手繪多邊形​​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62" name="群組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手繪多邊形​​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" name="手繪多邊形​​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grpSp>
              <p:nvGrpSpPr>
                <p:cNvPr id="85" name="群組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手繪多邊形​​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89" name="手繪多邊形​​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sp>
              <p:nvSpPr>
                <p:cNvPr id="86" name="手繪多邊形​​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" name="手繪多邊形​​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63" name="手繪多邊形​​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4" name="手繪多邊形​​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5" name="手繪多邊形​​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6" name="手繪多邊形​​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7" name="手繪多邊形​​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8" name="手繪多邊形​​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9" name="手繪多邊形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0" name="手繪多邊形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1" name="手繪多邊形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2" name="手繪多邊形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3" name="手繪多邊形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4" name="手繪多邊形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75" name="群組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手繪多邊形​​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" name="手繪多邊形​​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76" name="手繪多邊形​​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7" name="手繪多邊形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8" name="手繪多邊形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9" name="手繪多邊形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80" name="手繪多邊形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  <p:grpSp>
          <p:nvGrpSpPr>
            <p:cNvPr id="12" name="群組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群組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手繪多邊形​​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1" name="手繪多邊形​​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2" name="手繪多邊形​​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3" name="手繪多邊形​​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4" name="手繪多邊形​​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5" name="手繪多邊形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6" name="手繪多邊形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7" name="手繪多邊形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8" name="手繪多邊形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9" name="手繪多邊形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0" name="手繪多邊形​​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1" name="手繪多邊形​​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2" name="手繪多邊形​​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3" name="手繪多邊形​​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4" name="手繪多邊形​​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14" name="手繪多邊形​​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5" name="手繪多邊形​​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6" name="手繪多邊形​​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7" name="手繪多邊形​​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8" name="手繪多邊形​​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9" name="手繪多邊形​​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0" name="手繪多邊形​​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1" name="手繪多邊形​​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2" name="手繪多邊形​​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3" name="手繪多邊形​​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4" name="手繪多邊形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5" name="手繪多邊形​​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6" name="手繪多邊形​​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7" name="手繪多邊形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8" name="手繪多邊形​​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9" name="手繪多邊形​​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0" name="手繪多邊形​​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1" name="手繪多邊形​​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2" name="手繪多邊形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3" name="手繪多邊形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4" name="手繪多邊形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5" name="手繪多邊形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6" name="手繪多邊形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7" name="手繪多邊形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8" name="手繪多邊形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9" name="手繪多邊形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38544"/>
            <a:ext cx="10363200" cy="4267200"/>
          </a:xfrm>
        </p:spPr>
        <p:txBody>
          <a:bodyPr rtlCol="0"/>
          <a:lstStyle/>
          <a:p>
            <a:pPr rtl="0">
              <a:lnSpc>
                <a:spcPts val="61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系統晶片設計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實驗報告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65454" y="4119418"/>
            <a:ext cx="3897745" cy="1443181"/>
          </a:xfrm>
        </p:spPr>
        <p:txBody>
          <a:bodyPr rtlCol="0">
            <a:normAutofit fontScale="92500" lnSpcReduction="20000"/>
          </a:bodyPr>
          <a:lstStyle/>
          <a:p>
            <a:pPr algn="l" rtl="0"/>
            <a:r>
              <a:rPr lang="zh-TW" altLang="en-US" dirty="0" smtClean="0"/>
              <a:t>指導教授：陳朝烈 教授</a:t>
            </a:r>
            <a:endParaRPr lang="en-US" altLang="zh-TW" dirty="0" smtClean="0"/>
          </a:p>
          <a:p>
            <a:pPr algn="l"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學生：張旭廷</a:t>
            </a:r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班級：電子工程系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4A</a:t>
            </a:r>
          </a:p>
          <a:p>
            <a:pPr algn="l" rtl="0"/>
            <a:r>
              <a:rPr lang="zh-TW" altLang="en-US" dirty="0" smtClean="0"/>
              <a:t>學號：</a:t>
            </a:r>
            <a:r>
              <a:rPr lang="en-US" altLang="zh-TW" dirty="0" smtClean="0"/>
              <a:t>0452031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234992" y="184290"/>
            <a:ext cx="5827236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Lab2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實驗記錄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展開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SDK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31" y="1315853"/>
            <a:ext cx="8932558" cy="47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03983" y="184290"/>
            <a:ext cx="6109365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Lab2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實驗記錄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建立專案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579418" y="1050808"/>
            <a:ext cx="886399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建立專案，以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Hello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World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為例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138" y="1636543"/>
            <a:ext cx="3831740" cy="449679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878" y="1636544"/>
            <a:ext cx="3833081" cy="44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359089" y="184290"/>
            <a:ext cx="7520007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Lab2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實驗記錄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-UART Terminal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745248" y="1111403"/>
            <a:ext cx="874768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Port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設定為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COM4  Baud Rate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115200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80" y="1757734"/>
            <a:ext cx="2904786" cy="43803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575" y="1757734"/>
            <a:ext cx="3906497" cy="438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590094" y="184290"/>
            <a:ext cx="6955750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Lab2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實驗記錄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-RUN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參數設定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348" y="3128203"/>
            <a:ext cx="6069761" cy="295366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348" y="1647203"/>
            <a:ext cx="6069761" cy="295783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707384" y="1056138"/>
            <a:ext cx="874768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Bitstream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檔案路徑以及其他設定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95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207" y="1547096"/>
            <a:ext cx="8468076" cy="412363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590094" y="184290"/>
            <a:ext cx="6955750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Lab2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實驗記錄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-RUN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參數設定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07384" y="1056138"/>
            <a:ext cx="874768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設定剛剛建立的專案名稱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660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64" y="1874454"/>
            <a:ext cx="8896450" cy="43352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16373" y="1111403"/>
            <a:ext cx="874768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前面已經設定過，此步驟可省略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90094" y="184290"/>
            <a:ext cx="6955750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Lab2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實驗記錄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-RUN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參數設定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99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610495" y="1111403"/>
            <a:ext cx="874768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按下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Apply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後，執行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Run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623" y="1757733"/>
            <a:ext cx="8713470" cy="423401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590094" y="184290"/>
            <a:ext cx="6955750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Lab2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實驗記錄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-RUN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參數設定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22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51520" y="184290"/>
            <a:ext cx="3570208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Lab2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0118" y="1125457"/>
            <a:ext cx="6180940" cy="1976865"/>
          </a:xfrm>
          <a:prstGeom prst="rect">
            <a:avLst/>
          </a:prstGeom>
        </p:spPr>
      </p:pic>
      <p:pic>
        <p:nvPicPr>
          <p:cNvPr id="8" name="576840250.65138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150118" y="3102321"/>
            <a:ext cx="6180940" cy="347677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468295" y="1124758"/>
            <a:ext cx="338374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燒錄後會顯示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Hello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World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，以及板子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會以上數方式亮燈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65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海岸設計範本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2898_TF03460566" id="{AC87348D-5E8C-4F2D-8DD8-A785AC0161C5}" vid="{06970F3A-B2E5-489C-8D88-0FA1223D79E9}"/>
    </a:ext>
  </a:extLst>
</a:theme>
</file>

<file path=ppt/theme/theme2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海岸設計投影片</Template>
  <TotalTime>694</TotalTime>
  <Words>140</Words>
  <Application>Microsoft Office PowerPoint</Application>
  <PresentationFormat>寬螢幕</PresentationFormat>
  <Paragraphs>29</Paragraphs>
  <Slides>9</Slides>
  <Notes>9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Microsoft JhengHei UI</vt:lpstr>
      <vt:lpstr>新細明體</vt:lpstr>
      <vt:lpstr>標楷體</vt:lpstr>
      <vt:lpstr>Arial</vt:lpstr>
      <vt:lpstr>Courier New</vt:lpstr>
      <vt:lpstr>Palatino Linotype</vt:lpstr>
      <vt:lpstr>海岸設計範本</vt:lpstr>
      <vt:lpstr>系統晶片設計  實驗報告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  實驗報告 </dc:title>
  <dc:creator>Tim</dc:creator>
  <cp:lastModifiedBy>Tim</cp:lastModifiedBy>
  <cp:revision>48</cp:revision>
  <dcterms:created xsi:type="dcterms:W3CDTF">2019-04-13T05:19:40Z</dcterms:created>
  <dcterms:modified xsi:type="dcterms:W3CDTF">2019-04-17T10:07:18Z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